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5" r:id="rId9"/>
    <p:sldId id="261" r:id="rId10"/>
    <p:sldId id="262" r:id="rId11"/>
    <p:sldId id="263" r:id="rId12"/>
    <p:sldId id="264" r:id="rId13"/>
  </p:sldIdLst>
  <p:sldSz cx="12192000" cy="6858000"/>
  <p:notesSz cx="6889750" cy="10021888"/>
  <p:custDataLst>
    <p:tags r:id="rId16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>
      <p:cViewPr varScale="1">
        <p:scale>
          <a:sx n="83" d="100"/>
          <a:sy n="83" d="100"/>
        </p:scale>
        <p:origin x="47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768" y="96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2598" y="1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r>
              <a:rPr lang="nl-NL" dirty="0"/>
              <a:t>19 mei 2021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519055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2598" y="9519055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3F215B4D-90E4-4782-8954-A16E0466FB11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336714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832" y="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r>
              <a:rPr lang="nl-NL" dirty="0"/>
              <a:t>19 mei 2021</a:t>
            </a:r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33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654" y="4760959"/>
            <a:ext cx="5512444" cy="4509369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871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832" y="951871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662EF2FC-C199-4E01-9DCD-3D68ACB3962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277374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40000" y="1488518"/>
            <a:ext cx="10512000" cy="2215991"/>
          </a:xfrm>
        </p:spPr>
        <p:txBody>
          <a:bodyPr lIns="0" tIns="0" rIns="0" bIns="0" anchor="b" anchorCtr="0">
            <a:noAutofit/>
          </a:bodyPr>
          <a:lstStyle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840000" y="3760574"/>
            <a:ext cx="10512000" cy="1752600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4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5C04-8D9A-4DA7-996B-7788589EA787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456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057-7257-493E-83C9-7F35A7CA856B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9383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40000" y="1988840"/>
            <a:ext cx="5088000" cy="38052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 baseline="0"/>
            </a:lvl6pPr>
            <a:lvl7pPr>
              <a:defRPr sz="2400" baseline="0"/>
            </a:lvl7pPr>
            <a:lvl8pPr>
              <a:defRPr sz="2400" baseline="0"/>
            </a:lvl8pPr>
            <a:lvl9pPr>
              <a:defRPr sz="2400" baseline="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264000" y="1988840"/>
            <a:ext cx="5088000" cy="38052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5301-6300-4B87-BE2D-6B01B58546EF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64229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40000" y="1484784"/>
            <a:ext cx="5088000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Kopje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840000" y="2285672"/>
            <a:ext cx="5088000" cy="355511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264000" y="1484784"/>
            <a:ext cx="5088000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Kopje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264000" y="2285672"/>
            <a:ext cx="5088000" cy="355511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 baseline="0"/>
            </a:lvl6pPr>
            <a:lvl7pPr>
              <a:defRPr sz="2400" baseline="0"/>
            </a:lvl7pPr>
            <a:lvl8pPr>
              <a:defRPr sz="2400" baseline="0"/>
            </a:lvl8pPr>
            <a:lvl9pPr>
              <a:defRPr sz="2400" baseline="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B0A2-9BAA-421C-BC77-0F20B8583CB2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21144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194C-9DA0-455D-B163-2D73FC48DDAD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2987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42961-792B-42A3-ADE2-AA89FBFE61A3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0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mp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40000" y="230068"/>
            <a:ext cx="7440000" cy="73866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000" y="1976001"/>
            <a:ext cx="10512000" cy="38050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40000" y="5831405"/>
            <a:ext cx="2400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6E5C04-8D9A-4DA7-996B-7788589EA787}" type="datetime4">
              <a:rPr lang="nl-NL" smtClean="0"/>
              <a:pPr/>
              <a:t>25 mei 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40000" y="6129328"/>
            <a:ext cx="10512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576000" y="5832426"/>
            <a:ext cx="7776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0" y="6453336"/>
            <a:ext cx="12192000" cy="4192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pic>
        <p:nvPicPr>
          <p:cNvPr id="9" name="sLogo">
            <a:extLst>
              <a:ext uri="{FF2B5EF4-FFF2-40B4-BE49-F238E27FC236}">
                <a16:creationId xmlns:a16="http://schemas.microsoft.com/office/drawing/2014/main" id="{4A0F3BB7-A9F4-4B93-B65A-4864A66F8AA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600" y="90000"/>
            <a:ext cx="2484000" cy="144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5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2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1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0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0000" y="1989430"/>
            <a:ext cx="10512000" cy="2215991"/>
          </a:xfrm>
        </p:spPr>
        <p:txBody>
          <a:bodyPr/>
          <a:lstStyle/>
          <a:p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Communicatie met familie van bewoners in het verpleeghuis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0000" y="4360645"/>
            <a:ext cx="10512000" cy="1752600"/>
          </a:xfrm>
        </p:spPr>
        <p:txBody>
          <a:bodyPr/>
          <a:lstStyle/>
          <a:p>
            <a:r>
              <a:rPr lang="nl-NL" dirty="0"/>
              <a:t>reflectie op een casus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840000" y="5831405"/>
            <a:ext cx="2400000" cy="252000"/>
          </a:xfrm>
        </p:spPr>
        <p:txBody>
          <a:bodyPr/>
          <a:lstStyle/>
          <a:p>
            <a:r>
              <a:rPr lang="nl-NL" dirty="0"/>
              <a:t>26 mei 2021</a:t>
            </a:r>
          </a:p>
        </p:txBody>
      </p:sp>
    </p:spTree>
    <p:extLst>
      <p:ext uri="{BB962C8B-B14F-4D97-AF65-F5344CB8AC3E}">
        <p14:creationId xmlns:p14="http://schemas.microsoft.com/office/powerpoint/2010/main" val="3931941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ED083-9F1F-47F4-8639-DA1F80EA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ronde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BD795-1D45-44A9-A190-D1D25017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Wat gebeurt hier nu? Wat speelt hier?</a:t>
            </a:r>
            <a:endParaRPr lang="en-GB" sz="30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CF9C49-AC22-41A1-9F85-6D9F749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7657E-06A2-4797-9F53-244BC2AB1D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18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ED083-9F1F-47F4-8639-DA1F80EA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ronde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BD795-1D45-44A9-A190-D1D25017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Hoe zou je hierop reageren? Wat zou je doen?</a:t>
            </a:r>
          </a:p>
          <a:p>
            <a:r>
              <a:rPr lang="nl-NL" sz="3000" dirty="0">
                <a:solidFill>
                  <a:schemeClr val="accent1"/>
                </a:solidFill>
              </a:rPr>
              <a:t>op het moment van de opdracht krijgen</a:t>
            </a:r>
          </a:p>
          <a:p>
            <a:r>
              <a:rPr lang="nl-NL" sz="3000" dirty="0">
                <a:solidFill>
                  <a:schemeClr val="accent1"/>
                </a:solidFill>
              </a:rPr>
              <a:t>eventueel later</a:t>
            </a:r>
            <a:endParaRPr lang="en-GB" sz="30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CF9C49-AC22-41A1-9F85-6D9F749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7657E-06A2-4797-9F53-244BC2AB1D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23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F52C5-C821-4F9B-B8C9-E0A33FFB4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B501C-D6EF-4CF4-BED6-0FDC0D0A9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00" y="1976001"/>
            <a:ext cx="10872624" cy="3805004"/>
          </a:xfrm>
        </p:spPr>
        <p:txBody>
          <a:bodyPr>
            <a:normAutofit/>
          </a:bodyPr>
          <a:lstStyle/>
          <a:p>
            <a:r>
              <a:rPr lang="nl-NL" dirty="0"/>
              <a:t>Inspirerende bijeenkomst?</a:t>
            </a:r>
          </a:p>
          <a:p>
            <a:r>
              <a:rPr lang="nl-NL" dirty="0"/>
              <a:t>Vul evaluatieformulier svp in (ook voor accreditatie; ook voor nieuw thema)</a:t>
            </a:r>
          </a:p>
          <a:p>
            <a:endParaRPr lang="nl-NL" dirty="0"/>
          </a:p>
          <a:p>
            <a:r>
              <a:rPr lang="nl-NL" dirty="0"/>
              <a:t>Ben je nog geen lid van V&amp;VN? Wordt lid!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74 euro, inclusie kwaliteitsregister</a:t>
            </a:r>
          </a:p>
          <a:p>
            <a:r>
              <a:rPr lang="nl-NL" dirty="0"/>
              <a:t>Word lid van de afdeling G&amp;G!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20 euro extra</a:t>
            </a:r>
          </a:p>
          <a:p>
            <a:r>
              <a:rPr lang="nl-NL" dirty="0"/>
              <a:t>Via ‘vakgroep beheren’ kruis je ons netwerk aan</a:t>
            </a:r>
          </a:p>
          <a:p>
            <a:r>
              <a:rPr lang="nl-NL" dirty="0"/>
              <a:t>En mail ons! 		</a:t>
            </a:r>
            <a:r>
              <a:rPr lang="nl-NL" dirty="0">
                <a:solidFill>
                  <a:schemeClr val="accent2"/>
                </a:solidFill>
              </a:rPr>
              <a:t>netwerkverpleeghuisverpleegkundigen@venvn.nl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6FF809-10F4-4F5A-B55E-2812001A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12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A2B6639-83D0-4177-AF43-B7B33C532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71205"/>
            <a:ext cx="8208328" cy="461665"/>
          </a:xfrm>
        </p:spPr>
        <p:txBody>
          <a:bodyPr/>
          <a:lstStyle/>
          <a:p>
            <a:r>
              <a:rPr lang="nl-NL" dirty="0"/>
              <a:t>Hartelijk dank voor je aanwezigheid en inbreng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74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0000" y="2265854"/>
            <a:ext cx="10512000" cy="3805004"/>
          </a:xfrm>
        </p:spPr>
        <p:txBody>
          <a:bodyPr/>
          <a:lstStyle/>
          <a:p>
            <a:r>
              <a:rPr lang="nl-NL" dirty="0"/>
              <a:t>Netwerk Verpleegkundigen in het verpleeghuis,</a:t>
            </a:r>
          </a:p>
          <a:p>
            <a:pPr marL="0" indent="0" defTabSz="442913">
              <a:buNone/>
            </a:pPr>
            <a:r>
              <a:rPr lang="nl-NL" dirty="0"/>
              <a:t>	een onderdeel van de afdeling Geriatrie &amp; gerontologie</a:t>
            </a:r>
          </a:p>
          <a:p>
            <a:r>
              <a:rPr lang="nl-NL" dirty="0"/>
              <a:t>We vertegenwoordigen samen met het platform Verzorgenden en het netwerk Verpleegkundig Specialisten werkzaam in het verpleeghuis: een hele setting: de intramurale ouderenzorg.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netwerkbijeenkomst ná de </a:t>
            </a:r>
            <a:r>
              <a:rPr lang="nl-NL" dirty="0" err="1"/>
              <a:t>lock</a:t>
            </a:r>
            <a:r>
              <a:rPr lang="nl-NL" dirty="0"/>
              <a:t> down!</a:t>
            </a:r>
          </a:p>
        </p:txBody>
      </p:sp>
    </p:spTree>
    <p:extLst>
      <p:ext uri="{BB962C8B-B14F-4D97-AF65-F5344CB8AC3E}">
        <p14:creationId xmlns:p14="http://schemas.microsoft.com/office/powerpoint/2010/main" val="348714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E4A8F-F8C9-42DB-8946-FE8803E93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het netwerk?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FDD234-4FE7-415A-81BB-3BB5FF36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inspireert collega’s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deelt kennis en ervaring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brengt collega’s samen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heeft invloed op landelijk beleid</a:t>
            </a:r>
          </a:p>
          <a:p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5BCC4E5-F70A-40C7-834E-C33C48C3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A9C41E2-9BF5-4302-A50D-8DFA30A20D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2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FD6C5-B65D-4DFF-A10D-42671201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het netwerk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286676-19A0-4AA7-8268-008363A8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Als verpleegkundigen blijven professionaliseren door: </a:t>
            </a:r>
          </a:p>
          <a:p>
            <a:pPr>
              <a:buFontTx/>
              <a:buChar char="-"/>
            </a:pPr>
            <a:r>
              <a:rPr lang="nl-NL" dirty="0"/>
              <a:t>Functies van verpleegkundige verder ontwikkelen</a:t>
            </a:r>
          </a:p>
          <a:p>
            <a:pPr>
              <a:buFontTx/>
              <a:buChar char="-"/>
            </a:pPr>
            <a:r>
              <a:rPr lang="nl-NL" dirty="0"/>
              <a:t>Inhoudelijk experts te zijn in de zorg</a:t>
            </a:r>
          </a:p>
          <a:p>
            <a:pPr>
              <a:buFontTx/>
              <a:buChar char="-"/>
            </a:pPr>
            <a:r>
              <a:rPr lang="nl-NL" dirty="0"/>
              <a:t>Verantwoording nemen en leiderschap pakken</a:t>
            </a:r>
          </a:p>
          <a:p>
            <a:pPr>
              <a:buFontTx/>
              <a:buChar char="-"/>
            </a:pPr>
            <a:r>
              <a:rPr lang="nl-NL" dirty="0"/>
              <a:t>Invloed uitoefenen op beleid, binnen je eigen zorgorganisatie en landelijk</a:t>
            </a:r>
          </a:p>
          <a:p>
            <a:pPr>
              <a:buFontTx/>
              <a:buChar char="-"/>
            </a:pPr>
            <a:r>
              <a:rPr lang="nl-NL" dirty="0"/>
              <a:t>Samenwerken binnen V&amp;V en met andere professionals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0532A2-F4C7-4C82-B1D7-A2E691A0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578E52-B685-47EC-98E8-2F0ED5C5A0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71205"/>
            <a:ext cx="9720496" cy="461665"/>
          </a:xfrm>
        </p:spPr>
        <p:txBody>
          <a:bodyPr/>
          <a:lstStyle/>
          <a:p>
            <a:r>
              <a:rPr lang="nl-NL" dirty="0"/>
              <a:t>Blijven optimaliseren van de zorg in het verpleeghuis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34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6D0B4-DD70-4B60-A5A5-DA40150F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3CF5F-CA9E-4D71-8C83-03C2AF66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4140F7-0CC3-49C8-BF06-125E7D67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B4B73-FABA-4A72-AC03-625BC952E6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9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A9652-E945-4A9E-8D66-16531893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Coordinatoren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BC5F22-4CAF-42BE-9E70-A26731AC6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Trea Atema</a:t>
            </a:r>
          </a:p>
          <a:p>
            <a:r>
              <a:rPr lang="nl-NL" dirty="0"/>
              <a:t>Agaath Bruin</a:t>
            </a:r>
          </a:p>
          <a:p>
            <a:r>
              <a:rPr lang="nl-NL" dirty="0"/>
              <a:t>Anke Persoon</a:t>
            </a:r>
          </a:p>
          <a:p>
            <a:r>
              <a:rPr lang="nl-NL" dirty="0"/>
              <a:t>En ja, …..  wie komt ons versterken???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9F58A1-F540-4A2A-8B31-5FCE10A5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681BA07-17EB-439F-89A0-57DC271B2D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Pasfoto Trea (1)">
            <a:extLst>
              <a:ext uri="{FF2B5EF4-FFF2-40B4-BE49-F238E27FC236}">
                <a16:creationId xmlns:a16="http://schemas.microsoft.com/office/drawing/2014/main" id="{AD49F42A-CF64-4E70-9160-D1A420E9C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168" y="1340768"/>
            <a:ext cx="4099832" cy="308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sfoto Agaath Bruin">
            <a:extLst>
              <a:ext uri="{FF2B5EF4-FFF2-40B4-BE49-F238E27FC236}">
                <a16:creationId xmlns:a16="http://schemas.microsoft.com/office/drawing/2014/main" id="{FC2C0938-42AD-4498-A5AB-2938F9EA3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000" y="2597386"/>
            <a:ext cx="4510004" cy="3006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53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59EA7-2E5F-4CAF-8819-66D7CE81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deze bijeenkomst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77A0DD-A930-4F95-9313-8424323DC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Uitwisselen van ervaringen, kennis</a:t>
            </a:r>
          </a:p>
          <a:p>
            <a:r>
              <a:rPr lang="nl-NL" dirty="0"/>
              <a:t>Collega’s ontmoeten</a:t>
            </a:r>
          </a:p>
          <a:p>
            <a:r>
              <a:rPr lang="nl-NL" dirty="0"/>
              <a:t>Reflecteren en professionaliseren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81CA56-E58A-46E5-A068-1330774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C02C1C-8F2E-4CC9-BDAE-048E9FB2BFA6}" type="slidenum">
              <a:rPr kumimoji="0" lang="nl-NL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A4FBF6-1687-4B24-97EC-766A4DCB7E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1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A4FBF6-1687-4B24-97EC-766A4DCB7E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68732"/>
            <a:ext cx="22779881" cy="830700"/>
          </a:xfrm>
        </p:spPr>
        <p:txBody>
          <a:bodyPr/>
          <a:lstStyle/>
          <a:p>
            <a:r>
              <a:rPr lang="nl-NL" dirty="0"/>
              <a:t>Gast: Ankana Spekkink</a:t>
            </a:r>
          </a:p>
          <a:p>
            <a:pPr marL="457200" indent="-4572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r>
              <a:rPr lang="nl-NL" sz="2400" dirty="0"/>
              <a:t>Ethica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Verpleegkundige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Gecertificeerd trainer van Moreel Beraad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Docent HAN, Nijmegen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Voorzitter commissie Ethiek van V&amp;VN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Promotieonderzoek naar sensitieve </a:t>
            </a:r>
            <a:endParaRPr lang="en-GB" sz="2400" dirty="0"/>
          </a:p>
        </p:txBody>
      </p:sp>
      <p:pic>
        <p:nvPicPr>
          <p:cNvPr id="3074" name="Picture 2" descr="Ankana SPEKKINK | PhD Student | University of Humanistic Studies, Utrecht |  Ethics of Care">
            <a:extLst>
              <a:ext uri="{FF2B5EF4-FFF2-40B4-BE49-F238E27FC236}">
                <a16:creationId xmlns:a16="http://schemas.microsoft.com/office/drawing/2014/main" id="{C8C5ABD7-D83C-450A-9772-C746E81F5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-12718"/>
            <a:ext cx="3009624" cy="300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81CA56-E58A-46E5-A068-1330774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CB9C8B7-FF4F-4BE1-9319-A6E5D3DE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8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16B21D-3386-4902-BB3A-D0FC5436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Mw. Jansen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D83030-F146-487B-A691-5BA57BE3E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95 jaar, getrouwd</a:t>
            </a:r>
          </a:p>
          <a:p>
            <a:r>
              <a:rPr lang="nl-NL" dirty="0"/>
              <a:t>sinds half jaar op gesloten pg-afdeling; daarvoor op </a:t>
            </a:r>
            <a:r>
              <a:rPr lang="nl-NL" dirty="0" err="1"/>
              <a:t>somatiek</a:t>
            </a:r>
            <a:endParaRPr lang="nl-NL" dirty="0"/>
          </a:p>
          <a:p>
            <a:r>
              <a:rPr lang="nl-NL" dirty="0"/>
              <a:t>echtgenoot in aanleunwoning; komt elke dag op bezoek; 2 kinderen</a:t>
            </a:r>
          </a:p>
          <a:p>
            <a:r>
              <a:rPr lang="nl-NL" dirty="0"/>
              <a:t>laatste dagen niet lekker, eet en drinkt slecht: longontsteking</a:t>
            </a:r>
          </a:p>
          <a:p>
            <a:r>
              <a:rPr lang="nl-NL" dirty="0"/>
              <a:t>na overleg SO en echtgenoot: antibioticumkuur</a:t>
            </a:r>
          </a:p>
          <a:p>
            <a:r>
              <a:rPr lang="nl-NL" dirty="0"/>
              <a:t>mw. Lijkt zieker te worden, slecht vochtintake</a:t>
            </a:r>
          </a:p>
          <a:p>
            <a:r>
              <a:rPr lang="nl-NL" dirty="0"/>
              <a:t>familie vraagt infuus; SO legt uit dat dit niet kan. Wel een </a:t>
            </a:r>
            <a:r>
              <a:rPr lang="nl-NL" dirty="0" err="1"/>
              <a:t>hypodermoclyse</a:t>
            </a:r>
            <a:r>
              <a:rPr lang="nl-NL" dirty="0"/>
              <a:t>. Mw. Heeft op </a:t>
            </a:r>
            <a:r>
              <a:rPr lang="nl-NL" dirty="0" err="1"/>
              <a:t>somatiek</a:t>
            </a:r>
            <a:r>
              <a:rPr lang="nl-NL" dirty="0"/>
              <a:t> </a:t>
            </a:r>
            <a:r>
              <a:rPr lang="nl-NL" dirty="0" err="1"/>
              <a:t>hypodermoclyse</a:t>
            </a:r>
            <a:r>
              <a:rPr lang="nl-NL" dirty="0"/>
              <a:t> gehad, werd hier onrustig van en deze zelf eruit getrokken. </a:t>
            </a:r>
          </a:p>
          <a:p>
            <a:r>
              <a:rPr lang="nl-NL" dirty="0"/>
              <a:t>SO schrijft </a:t>
            </a:r>
            <a:r>
              <a:rPr lang="nl-NL" dirty="0" err="1"/>
              <a:t>hypodermoclyse</a:t>
            </a:r>
            <a:r>
              <a:rPr lang="nl-NL" dirty="0"/>
              <a:t> voor; vraagt zorgteam dit toe te dienen.</a:t>
            </a:r>
          </a:p>
          <a:p>
            <a:r>
              <a:rPr lang="nl-NL" dirty="0"/>
              <a:t>verzorgenden hebben de indruk dat dit niet de wens van mw. zou zijn.</a:t>
            </a:r>
          </a:p>
          <a:p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D23B1F-0BCE-4A92-AF64-532285D5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D2CCF2B-0B2B-49B6-BC08-67FA9779DE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550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DBSDOCUMENTINFO" val="&lt;?xml version=&quot;1.0&quot; encoding=&quot;utf-16&quot;?&gt;&#10;&lt;documentinfo version=&quot;1.0&quot; projectname=&quot;venvn&quot; projectid=&quot;0cdeb6f0-cd86-493f-b71c-1f0cc516a4c2&quot; pagemasterid=&quot;00000000-0000-0000-0000-000000000000&quot; documentid=&quot;4adef298a1a044eca7a73fedf9a4d566&quot; profileid=&quot;00000000-0000-0000-0000-000000000000&quot; culture=&quot;nl-NL&quot;&gt;&#10;  &lt;content&gt;&#10;    &lt;document sourcepath=&quot;\Presentatie 16x9&quot; sourceid=&quot;78fe8d6b-377e-439d-a68c-47b4f70d8eac&quot;&gt;&#10;      &lt;variables&gt;&#10;        &lt;SenderData&gt;&#10;          &lt;OrganisatieId&gt;79b1b8f1-63e2-4764-8668-c7cb5a52c964&lt;/OrganisatieId&gt;&#10;        &lt;/SenderData&gt;&#10;        &lt;Titel&gt;Welkom&lt;/Titel&gt;&#10;        &lt;Subtitel /&gt;&#10;        &lt;Datum&gt;19-5-2021 00:00:00&lt;/Datum&gt;&#10;      &lt;/variables&gt;&#10;    &lt;/document&gt;&#10;  &lt;/content&gt;&#10;&lt;/documentinfo&gt;"/>
  <p:tag name="EDBSPATH" val="\Presentatie 16x9"/>
</p:tagLst>
</file>

<file path=ppt/theme/theme1.xml><?xml version="1.0" encoding="utf-8"?>
<a:theme xmlns:a="http://schemas.openxmlformats.org/drawingml/2006/main" name="Kantoorthema">
  <a:themeElements>
    <a:clrScheme name="V&amp;VN">
      <a:dk1>
        <a:sysClr val="windowText" lastClr="000000"/>
      </a:dk1>
      <a:lt1>
        <a:sysClr val="window" lastClr="FFFFFF"/>
      </a:lt1>
      <a:dk2>
        <a:srgbClr val="E23100"/>
      </a:dk2>
      <a:lt2>
        <a:srgbClr val="FFFFFF"/>
      </a:lt2>
      <a:accent1>
        <a:srgbClr val="5D3297"/>
      </a:accent1>
      <a:accent2>
        <a:srgbClr val="E23100"/>
      </a:accent2>
      <a:accent3>
        <a:srgbClr val="87A2D9"/>
      </a:accent3>
      <a:accent4>
        <a:srgbClr val="FF9600"/>
      </a:accent4>
      <a:accent5>
        <a:srgbClr val="9790BE"/>
      </a:accent5>
      <a:accent6>
        <a:srgbClr val="809F87"/>
      </a:accent6>
      <a:hlink>
        <a:srgbClr val="87A2D9"/>
      </a:hlink>
      <a:folHlink>
        <a:srgbClr val="E23100"/>
      </a:folHlink>
    </a:clrScheme>
    <a:fontScheme name="VenV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16x9.potx" id="{864D8DE6-BB9A-4CCE-B543-CB1E33D21F76}" vid="{B0AEDC11-DF9A-4FAD-B892-93269A79B1D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aef191861901c2653bbcec90415363973a9d0cf5</Template>
  <TotalTime>7101</TotalTime>
  <Words>429</Words>
  <Application>Microsoft Office PowerPoint</Application>
  <PresentationFormat>Breedbeeld</PresentationFormat>
  <Paragraphs>81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HKGrotesk</vt:lpstr>
      <vt:lpstr>Kantoorthema</vt:lpstr>
      <vt:lpstr>Communicatie met familie van bewoners in het verpleeghuis </vt:lpstr>
      <vt:lpstr>Welkom</vt:lpstr>
      <vt:lpstr>Wat doet het netwerk?</vt:lpstr>
      <vt:lpstr>Doel van het netwerk</vt:lpstr>
      <vt:lpstr>Mentimeter</vt:lpstr>
      <vt:lpstr>Coordinatoren</vt:lpstr>
      <vt:lpstr>Doel deze bijeenkomst</vt:lpstr>
      <vt:lpstr>PowerPoint-presentatie</vt:lpstr>
      <vt:lpstr>Mw. Jansen</vt:lpstr>
      <vt:lpstr>1e ronde</vt:lpstr>
      <vt:lpstr>2e ronde</vt:lpstr>
      <vt:lpstr>Afsluiting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Anke Persoon</dc:creator>
  <cp:lastModifiedBy>Anke Persoon</cp:lastModifiedBy>
  <cp:revision>15</cp:revision>
  <cp:lastPrinted>2021-05-25T17:23:15Z</cp:lastPrinted>
  <dcterms:created xsi:type="dcterms:W3CDTF">2021-05-19T18:42:59Z</dcterms:created>
  <dcterms:modified xsi:type="dcterms:W3CDTF">2021-05-26T18:57:52Z</dcterms:modified>
</cp:coreProperties>
</file>