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sldIdLst>
    <p:sldId id="256" r:id="rId5"/>
    <p:sldId id="257" r:id="rId6"/>
    <p:sldId id="393" r:id="rId7"/>
    <p:sldId id="372" r:id="rId8"/>
    <p:sldId id="268" r:id="rId9"/>
    <p:sldId id="368" r:id="rId10"/>
    <p:sldId id="371" r:id="rId11"/>
    <p:sldId id="269" r:id="rId12"/>
    <p:sldId id="378" r:id="rId13"/>
    <p:sldId id="381" r:id="rId14"/>
    <p:sldId id="394" r:id="rId15"/>
    <p:sldId id="395" r:id="rId16"/>
    <p:sldId id="396" r:id="rId17"/>
    <p:sldId id="397" r:id="rId18"/>
    <p:sldId id="398" r:id="rId19"/>
    <p:sldId id="392" r:id="rId20"/>
    <p:sldId id="377" r:id="rId21"/>
    <p:sldId id="374" r:id="rId22"/>
    <p:sldId id="375" r:id="rId23"/>
    <p:sldId id="263"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ADEB25-7AF7-B90A-AE44-967B608D09D0}" name="CCMO" initials="CCMO" userId="CCM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105"/>
    <a:srgbClr val="E18805"/>
    <a:srgbClr val="F99605"/>
    <a:srgbClr val="D2762B"/>
    <a:srgbClr val="D88744"/>
    <a:srgbClr val="E0911E"/>
    <a:srgbClr val="E98D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AE4D3-693E-4DC4-B0E0-5D36183D527C}" v="159" dt="2024-08-29T14:59:09.169"/>
    <p1510:client id="{32E6AF42-8B9E-4532-B7A2-EADF482F3DBA}" v="348" dt="2024-08-28T15:17:06.678"/>
    <p1510:client id="{A2B697E2-3F10-49B5-8BF9-A14E67514520}" v="3" dt="2024-08-29T07:12:17.406"/>
    <p1510:client id="{E798560D-8950-4855-961C-3C765B46E05D}" v="217" dt="2024-08-29T14:42:19.04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 Microsoft Paula Vossebeld" userId="979bc9b0-fe98-43bc-bfc2-26a398db6535" providerId="ADAL" clId="{05CAE4D3-693E-4DC4-B0E0-5D36183D527C}"/>
    <pc:docChg chg="custSel modSld">
      <pc:chgData name="On Microsoft Paula Vossebeld" userId="979bc9b0-fe98-43bc-bfc2-26a398db6535" providerId="ADAL" clId="{05CAE4D3-693E-4DC4-B0E0-5D36183D527C}" dt="2024-08-29T14:59:09.168" v="262" actId="20577"/>
      <pc:docMkLst>
        <pc:docMk/>
      </pc:docMkLst>
      <pc:sldChg chg="delSp mod">
        <pc:chgData name="On Microsoft Paula Vossebeld" userId="979bc9b0-fe98-43bc-bfc2-26a398db6535" providerId="ADAL" clId="{05CAE4D3-693E-4DC4-B0E0-5D36183D527C}" dt="2024-08-29T14:51:56.007" v="0" actId="478"/>
        <pc:sldMkLst>
          <pc:docMk/>
          <pc:sldMk cId="0" sldId="256"/>
        </pc:sldMkLst>
        <pc:spChg chg="del">
          <ac:chgData name="On Microsoft Paula Vossebeld" userId="979bc9b0-fe98-43bc-bfc2-26a398db6535" providerId="ADAL" clId="{05CAE4D3-693E-4DC4-B0E0-5D36183D527C}" dt="2024-08-29T14:51:56.007" v="0" actId="478"/>
          <ac:spMkLst>
            <pc:docMk/>
            <pc:sldMk cId="0" sldId="256"/>
            <ac:spMk id="3" creationId="{5BCDA270-B247-30AF-3BF9-204A46D6C650}"/>
          </ac:spMkLst>
        </pc:spChg>
      </pc:sldChg>
      <pc:sldChg chg="modSp mod">
        <pc:chgData name="On Microsoft Paula Vossebeld" userId="979bc9b0-fe98-43bc-bfc2-26a398db6535" providerId="ADAL" clId="{05CAE4D3-693E-4DC4-B0E0-5D36183D527C}" dt="2024-08-29T14:52:16.114" v="24" actId="20577"/>
        <pc:sldMkLst>
          <pc:docMk/>
          <pc:sldMk cId="0" sldId="257"/>
        </pc:sldMkLst>
        <pc:spChg chg="mod">
          <ac:chgData name="On Microsoft Paula Vossebeld" userId="979bc9b0-fe98-43bc-bfc2-26a398db6535" providerId="ADAL" clId="{05CAE4D3-693E-4DC4-B0E0-5D36183D527C}" dt="2024-08-29T14:52:16.114" v="24" actId="20577"/>
          <ac:spMkLst>
            <pc:docMk/>
            <pc:sldMk cId="0" sldId="257"/>
            <ac:spMk id="162" creationId="{00000000-0000-0000-0000-000000000000}"/>
          </ac:spMkLst>
        </pc:spChg>
      </pc:sldChg>
      <pc:sldChg chg="modSp mod">
        <pc:chgData name="On Microsoft Paula Vossebeld" userId="979bc9b0-fe98-43bc-bfc2-26a398db6535" providerId="ADAL" clId="{05CAE4D3-693E-4DC4-B0E0-5D36183D527C}" dt="2024-08-29T14:59:09.168" v="262" actId="20577"/>
        <pc:sldMkLst>
          <pc:docMk/>
          <pc:sldMk cId="4245530180" sldId="268"/>
        </pc:sldMkLst>
        <pc:graphicFrameChg chg="mod modGraphic">
          <ac:chgData name="On Microsoft Paula Vossebeld" userId="979bc9b0-fe98-43bc-bfc2-26a398db6535" providerId="ADAL" clId="{05CAE4D3-693E-4DC4-B0E0-5D36183D527C}" dt="2024-08-29T14:59:09.168" v="262" actId="20577"/>
          <ac:graphicFrameMkLst>
            <pc:docMk/>
            <pc:sldMk cId="4245530180" sldId="268"/>
            <ac:graphicFrameMk id="3" creationId="{62D650BF-26F6-269D-0091-1240CB755D0A}"/>
          </ac:graphicFrameMkLst>
        </pc:graphicFrameChg>
      </pc:sldChg>
      <pc:sldChg chg="modSp mod">
        <pc:chgData name="On Microsoft Paula Vossebeld" userId="979bc9b0-fe98-43bc-bfc2-26a398db6535" providerId="ADAL" clId="{05CAE4D3-693E-4DC4-B0E0-5D36183D527C}" dt="2024-08-29T14:53:15.543" v="101" actId="20577"/>
        <pc:sldMkLst>
          <pc:docMk/>
          <pc:sldMk cId="447707447" sldId="374"/>
        </pc:sldMkLst>
        <pc:spChg chg="mod">
          <ac:chgData name="On Microsoft Paula Vossebeld" userId="979bc9b0-fe98-43bc-bfc2-26a398db6535" providerId="ADAL" clId="{05CAE4D3-693E-4DC4-B0E0-5D36183D527C}" dt="2024-08-29T14:53:15.543" v="101" actId="20577"/>
          <ac:spMkLst>
            <pc:docMk/>
            <pc:sldMk cId="447707447" sldId="374"/>
            <ac:spMk id="197" creationId="{00000000-0000-0000-0000-000000000000}"/>
          </ac:spMkLst>
        </pc:spChg>
      </pc:sldChg>
    </pc:docChg>
  </pc:docChgLst>
  <pc:docChgLst>
    <pc:chgData name="On Microsoft Paula Vossebeld" userId="979bc9b0-fe98-43bc-bfc2-26a398db6535" providerId="ADAL" clId="{E798560D-8950-4855-961C-3C765B46E05D}"/>
    <pc:docChg chg="undo custSel addSld delSld modSld sldOrd">
      <pc:chgData name="On Microsoft Paula Vossebeld" userId="979bc9b0-fe98-43bc-bfc2-26a398db6535" providerId="ADAL" clId="{E798560D-8950-4855-961C-3C765B46E05D}" dt="2024-08-29T14:48:47.363" v="1627" actId="20577"/>
      <pc:docMkLst>
        <pc:docMk/>
      </pc:docMkLst>
      <pc:sldChg chg="addSp delSp modSp mod">
        <pc:chgData name="On Microsoft Paula Vossebeld" userId="979bc9b0-fe98-43bc-bfc2-26a398db6535" providerId="ADAL" clId="{E798560D-8950-4855-961C-3C765B46E05D}" dt="2024-08-29T07:14:46.169" v="70" actId="6549"/>
        <pc:sldMkLst>
          <pc:docMk/>
          <pc:sldMk cId="0" sldId="256"/>
        </pc:sldMkLst>
        <pc:spChg chg="add mod">
          <ac:chgData name="On Microsoft Paula Vossebeld" userId="979bc9b0-fe98-43bc-bfc2-26a398db6535" providerId="ADAL" clId="{E798560D-8950-4855-961C-3C765B46E05D}" dt="2024-08-29T07:13:50.165" v="23" actId="27636"/>
          <ac:spMkLst>
            <pc:docMk/>
            <pc:sldMk cId="0" sldId="256"/>
            <ac:spMk id="3" creationId="{5BCDA270-B247-30AF-3BF9-204A46D6C650}"/>
          </ac:spMkLst>
        </pc:spChg>
        <pc:spChg chg="del">
          <ac:chgData name="On Microsoft Paula Vossebeld" userId="979bc9b0-fe98-43bc-bfc2-26a398db6535" providerId="ADAL" clId="{E798560D-8950-4855-961C-3C765B46E05D}" dt="2024-08-29T07:13:53.843" v="24" actId="478"/>
          <ac:spMkLst>
            <pc:docMk/>
            <pc:sldMk cId="0" sldId="256"/>
            <ac:spMk id="152" creationId="{00000000-0000-0000-0000-000000000000}"/>
          </ac:spMkLst>
        </pc:spChg>
        <pc:spChg chg="del mod">
          <ac:chgData name="On Microsoft Paula Vossebeld" userId="979bc9b0-fe98-43bc-bfc2-26a398db6535" providerId="ADAL" clId="{E798560D-8950-4855-961C-3C765B46E05D}" dt="2024-08-29T07:13:50.158" v="22" actId="478"/>
          <ac:spMkLst>
            <pc:docMk/>
            <pc:sldMk cId="0" sldId="256"/>
            <ac:spMk id="153" creationId="{00000000-0000-0000-0000-000000000000}"/>
          </ac:spMkLst>
        </pc:spChg>
        <pc:spChg chg="mod">
          <ac:chgData name="On Microsoft Paula Vossebeld" userId="979bc9b0-fe98-43bc-bfc2-26a398db6535" providerId="ADAL" clId="{E798560D-8950-4855-961C-3C765B46E05D}" dt="2024-08-29T07:13:27.106" v="11" actId="6549"/>
          <ac:spMkLst>
            <pc:docMk/>
            <pc:sldMk cId="0" sldId="256"/>
            <ac:spMk id="154" creationId="{00000000-0000-0000-0000-000000000000}"/>
          </ac:spMkLst>
        </pc:spChg>
        <pc:spChg chg="mod">
          <ac:chgData name="On Microsoft Paula Vossebeld" userId="979bc9b0-fe98-43bc-bfc2-26a398db6535" providerId="ADAL" clId="{E798560D-8950-4855-961C-3C765B46E05D}" dt="2024-08-29T07:14:46.169" v="70" actId="6549"/>
          <ac:spMkLst>
            <pc:docMk/>
            <pc:sldMk cId="0" sldId="256"/>
            <ac:spMk id="155" creationId="{00000000-0000-0000-0000-000000000000}"/>
          </ac:spMkLst>
        </pc:spChg>
      </pc:sldChg>
      <pc:sldChg chg="modSp mod">
        <pc:chgData name="On Microsoft Paula Vossebeld" userId="979bc9b0-fe98-43bc-bfc2-26a398db6535" providerId="ADAL" clId="{E798560D-8950-4855-961C-3C765B46E05D}" dt="2024-08-29T13:59:02.069" v="1338" actId="20577"/>
        <pc:sldMkLst>
          <pc:docMk/>
          <pc:sldMk cId="0" sldId="257"/>
        </pc:sldMkLst>
        <pc:spChg chg="mod">
          <ac:chgData name="On Microsoft Paula Vossebeld" userId="979bc9b0-fe98-43bc-bfc2-26a398db6535" providerId="ADAL" clId="{E798560D-8950-4855-961C-3C765B46E05D}" dt="2024-08-29T13:59:02.069" v="1338" actId="20577"/>
          <ac:spMkLst>
            <pc:docMk/>
            <pc:sldMk cId="0" sldId="257"/>
            <ac:spMk id="162" creationId="{00000000-0000-0000-0000-000000000000}"/>
          </ac:spMkLst>
        </pc:spChg>
      </pc:sldChg>
      <pc:sldChg chg="del">
        <pc:chgData name="On Microsoft Paula Vossebeld" userId="979bc9b0-fe98-43bc-bfc2-26a398db6535" providerId="ADAL" clId="{E798560D-8950-4855-961C-3C765B46E05D}" dt="2024-08-29T07:41:36.440" v="693" actId="2696"/>
        <pc:sldMkLst>
          <pc:docMk/>
          <pc:sldMk cId="0" sldId="258"/>
        </pc:sldMkLst>
      </pc:sldChg>
      <pc:sldChg chg="del">
        <pc:chgData name="On Microsoft Paula Vossebeld" userId="979bc9b0-fe98-43bc-bfc2-26a398db6535" providerId="ADAL" clId="{E798560D-8950-4855-961C-3C765B46E05D}" dt="2024-08-29T07:19:09.987" v="108" actId="2696"/>
        <pc:sldMkLst>
          <pc:docMk/>
          <pc:sldMk cId="0" sldId="259"/>
        </pc:sldMkLst>
      </pc:sldChg>
      <pc:sldChg chg="modSp mod">
        <pc:chgData name="On Microsoft Paula Vossebeld" userId="979bc9b0-fe98-43bc-bfc2-26a398db6535" providerId="ADAL" clId="{E798560D-8950-4855-961C-3C765B46E05D}" dt="2024-08-29T07:46:39.080" v="930" actId="20577"/>
        <pc:sldMkLst>
          <pc:docMk/>
          <pc:sldMk cId="4245530180" sldId="268"/>
        </pc:sldMkLst>
        <pc:spChg chg="mod">
          <ac:chgData name="On Microsoft Paula Vossebeld" userId="979bc9b0-fe98-43bc-bfc2-26a398db6535" providerId="ADAL" clId="{E798560D-8950-4855-961C-3C765B46E05D}" dt="2024-08-29T07:46:39.080" v="930" actId="20577"/>
          <ac:spMkLst>
            <pc:docMk/>
            <pc:sldMk cId="4245530180" sldId="268"/>
            <ac:spMk id="199" creationId="{00000000-0000-0000-0000-000000000000}"/>
          </ac:spMkLst>
        </pc:spChg>
        <pc:graphicFrameChg chg="mod">
          <ac:chgData name="On Microsoft Paula Vossebeld" userId="979bc9b0-fe98-43bc-bfc2-26a398db6535" providerId="ADAL" clId="{E798560D-8950-4855-961C-3C765B46E05D}" dt="2024-08-29T07:26:58.388" v="308" actId="20577"/>
          <ac:graphicFrameMkLst>
            <pc:docMk/>
            <pc:sldMk cId="4245530180" sldId="268"/>
            <ac:graphicFrameMk id="3" creationId="{62D650BF-26F6-269D-0091-1240CB755D0A}"/>
          </ac:graphicFrameMkLst>
        </pc:graphicFrameChg>
      </pc:sldChg>
      <pc:sldChg chg="modSp mod">
        <pc:chgData name="On Microsoft Paula Vossebeld" userId="979bc9b0-fe98-43bc-bfc2-26a398db6535" providerId="ADAL" clId="{E798560D-8950-4855-961C-3C765B46E05D}" dt="2024-08-29T07:47:37.759" v="998" actId="20577"/>
        <pc:sldMkLst>
          <pc:docMk/>
          <pc:sldMk cId="3793458308" sldId="269"/>
        </pc:sldMkLst>
        <pc:spChg chg="mod">
          <ac:chgData name="On Microsoft Paula Vossebeld" userId="979bc9b0-fe98-43bc-bfc2-26a398db6535" providerId="ADAL" clId="{E798560D-8950-4855-961C-3C765B46E05D}" dt="2024-08-29T07:47:37.759" v="998" actId="20577"/>
          <ac:spMkLst>
            <pc:docMk/>
            <pc:sldMk cId="3793458308" sldId="269"/>
            <ac:spMk id="177" creationId="{00000000-0000-0000-0000-000000000000}"/>
          </ac:spMkLst>
        </pc:spChg>
      </pc:sldChg>
      <pc:sldChg chg="del">
        <pc:chgData name="On Microsoft Paula Vossebeld" userId="979bc9b0-fe98-43bc-bfc2-26a398db6535" providerId="ADAL" clId="{E798560D-8950-4855-961C-3C765B46E05D}" dt="2024-08-29T07:19:09.987" v="108" actId="2696"/>
        <pc:sldMkLst>
          <pc:docMk/>
          <pc:sldMk cId="1326569583" sldId="271"/>
        </pc:sldMkLst>
      </pc:sldChg>
      <pc:sldChg chg="delSp modSp mod">
        <pc:chgData name="On Microsoft Paula Vossebeld" userId="979bc9b0-fe98-43bc-bfc2-26a398db6535" providerId="ADAL" clId="{E798560D-8950-4855-961C-3C765B46E05D}" dt="2024-08-29T13:59:42.507" v="1355" actId="6549"/>
        <pc:sldMkLst>
          <pc:docMk/>
          <pc:sldMk cId="3499894149" sldId="368"/>
        </pc:sldMkLst>
        <pc:spChg chg="mod">
          <ac:chgData name="On Microsoft Paula Vossebeld" userId="979bc9b0-fe98-43bc-bfc2-26a398db6535" providerId="ADAL" clId="{E798560D-8950-4855-961C-3C765B46E05D}" dt="2024-08-29T07:46:48.798" v="932" actId="20577"/>
          <ac:spMkLst>
            <pc:docMk/>
            <pc:sldMk cId="3499894149" sldId="368"/>
            <ac:spMk id="2" creationId="{CC5EA9C1-BA2F-C3D9-B927-DB6F09FEE522}"/>
          </ac:spMkLst>
        </pc:spChg>
        <pc:spChg chg="mod">
          <ac:chgData name="On Microsoft Paula Vossebeld" userId="979bc9b0-fe98-43bc-bfc2-26a398db6535" providerId="ADAL" clId="{E798560D-8950-4855-961C-3C765B46E05D}" dt="2024-08-29T13:59:42.507" v="1355" actId="6549"/>
          <ac:spMkLst>
            <pc:docMk/>
            <pc:sldMk cId="3499894149" sldId="368"/>
            <ac:spMk id="19" creationId="{12A2EF23-3267-7095-98E5-A3FECE138C9F}"/>
          </ac:spMkLst>
        </pc:spChg>
        <pc:spChg chg="del mod">
          <ac:chgData name="On Microsoft Paula Vossebeld" userId="979bc9b0-fe98-43bc-bfc2-26a398db6535" providerId="ADAL" clId="{E798560D-8950-4855-961C-3C765B46E05D}" dt="2024-08-29T07:31:51.519" v="503" actId="478"/>
          <ac:spMkLst>
            <pc:docMk/>
            <pc:sldMk cId="3499894149" sldId="368"/>
            <ac:spMk id="21" creationId="{5390FFD2-C9FC-2C97-2039-681352C5F175}"/>
          </ac:spMkLst>
        </pc:spChg>
      </pc:sldChg>
      <pc:sldChg chg="modSp mod">
        <pc:chgData name="On Microsoft Paula Vossebeld" userId="979bc9b0-fe98-43bc-bfc2-26a398db6535" providerId="ADAL" clId="{E798560D-8950-4855-961C-3C765B46E05D}" dt="2024-08-29T07:47:27.553" v="996" actId="1076"/>
        <pc:sldMkLst>
          <pc:docMk/>
          <pc:sldMk cId="2487860369" sldId="371"/>
        </pc:sldMkLst>
        <pc:spChg chg="mod">
          <ac:chgData name="On Microsoft Paula Vossebeld" userId="979bc9b0-fe98-43bc-bfc2-26a398db6535" providerId="ADAL" clId="{E798560D-8950-4855-961C-3C765B46E05D}" dt="2024-08-29T07:47:05.991" v="957" actId="6549"/>
          <ac:spMkLst>
            <pc:docMk/>
            <pc:sldMk cId="2487860369" sldId="371"/>
            <ac:spMk id="2" creationId="{47DF72F5-FAEE-E5F7-38D0-B93BDE9B6BD0}"/>
          </ac:spMkLst>
        </pc:spChg>
        <pc:spChg chg="mod">
          <ac:chgData name="On Microsoft Paula Vossebeld" userId="979bc9b0-fe98-43bc-bfc2-26a398db6535" providerId="ADAL" clId="{E798560D-8950-4855-961C-3C765B46E05D}" dt="2024-08-29T07:47:27.553" v="996" actId="1076"/>
          <ac:spMkLst>
            <pc:docMk/>
            <pc:sldMk cId="2487860369" sldId="371"/>
            <ac:spMk id="3" creationId="{A4FC4832-69AF-DAB3-792F-97B080146245}"/>
          </ac:spMkLst>
        </pc:spChg>
        <pc:spChg chg="mod">
          <ac:chgData name="On Microsoft Paula Vossebeld" userId="979bc9b0-fe98-43bc-bfc2-26a398db6535" providerId="ADAL" clId="{E798560D-8950-4855-961C-3C765B46E05D}" dt="2024-08-29T07:34:08.146" v="604" actId="1076"/>
          <ac:spMkLst>
            <pc:docMk/>
            <pc:sldMk cId="2487860369" sldId="371"/>
            <ac:spMk id="6" creationId="{9A04D052-0FDC-C54B-B675-4F12FFB0D1AE}"/>
          </ac:spMkLst>
        </pc:spChg>
        <pc:spChg chg="mod">
          <ac:chgData name="On Microsoft Paula Vossebeld" userId="979bc9b0-fe98-43bc-bfc2-26a398db6535" providerId="ADAL" clId="{E798560D-8950-4855-961C-3C765B46E05D}" dt="2024-08-29T07:47:23.408" v="995" actId="1076"/>
          <ac:spMkLst>
            <pc:docMk/>
            <pc:sldMk cId="2487860369" sldId="371"/>
            <ac:spMk id="7" creationId="{1B352C7B-887D-4670-1FA6-23F6FD922468}"/>
          </ac:spMkLst>
        </pc:spChg>
      </pc:sldChg>
      <pc:sldChg chg="modSp mod">
        <pc:chgData name="On Microsoft Paula Vossebeld" userId="979bc9b0-fe98-43bc-bfc2-26a398db6535" providerId="ADAL" clId="{E798560D-8950-4855-961C-3C765B46E05D}" dt="2024-08-29T13:58:13.994" v="1318" actId="20577"/>
        <pc:sldMkLst>
          <pc:docMk/>
          <pc:sldMk cId="3385690831" sldId="372"/>
        </pc:sldMkLst>
        <pc:spChg chg="mod">
          <ac:chgData name="On Microsoft Paula Vossebeld" userId="979bc9b0-fe98-43bc-bfc2-26a398db6535" providerId="ADAL" clId="{E798560D-8950-4855-961C-3C765B46E05D}" dt="2024-08-29T13:58:13.994" v="1318" actId="20577"/>
          <ac:spMkLst>
            <pc:docMk/>
            <pc:sldMk cId="3385690831" sldId="372"/>
            <ac:spMk id="177" creationId="{00000000-0000-0000-0000-000000000000}"/>
          </ac:spMkLst>
        </pc:spChg>
        <pc:spChg chg="mod">
          <ac:chgData name="On Microsoft Paula Vossebeld" userId="979bc9b0-fe98-43bc-bfc2-26a398db6535" providerId="ADAL" clId="{E798560D-8950-4855-961C-3C765B46E05D}" dt="2024-08-29T13:57:39.096" v="1292" actId="6549"/>
          <ac:spMkLst>
            <pc:docMk/>
            <pc:sldMk cId="3385690831" sldId="372"/>
            <ac:spMk id="178" creationId="{00000000-0000-0000-0000-000000000000}"/>
          </ac:spMkLst>
        </pc:spChg>
      </pc:sldChg>
      <pc:sldChg chg="del">
        <pc:chgData name="On Microsoft Paula Vossebeld" userId="979bc9b0-fe98-43bc-bfc2-26a398db6535" providerId="ADAL" clId="{E798560D-8950-4855-961C-3C765B46E05D}" dt="2024-08-29T07:41:20.423" v="692" actId="2696"/>
        <pc:sldMkLst>
          <pc:docMk/>
          <pc:sldMk cId="2539767050" sldId="373"/>
        </pc:sldMkLst>
      </pc:sldChg>
      <pc:sldChg chg="modSp mod">
        <pc:chgData name="On Microsoft Paula Vossebeld" userId="979bc9b0-fe98-43bc-bfc2-26a398db6535" providerId="ADAL" clId="{E798560D-8950-4855-961C-3C765B46E05D}" dt="2024-08-29T14:48:47.363" v="1627" actId="20577"/>
        <pc:sldMkLst>
          <pc:docMk/>
          <pc:sldMk cId="447707447" sldId="374"/>
        </pc:sldMkLst>
        <pc:spChg chg="mod">
          <ac:chgData name="On Microsoft Paula Vossebeld" userId="979bc9b0-fe98-43bc-bfc2-26a398db6535" providerId="ADAL" clId="{E798560D-8950-4855-961C-3C765B46E05D}" dt="2024-08-29T14:48:47.363" v="1627" actId="20577"/>
          <ac:spMkLst>
            <pc:docMk/>
            <pc:sldMk cId="447707447" sldId="374"/>
            <ac:spMk id="197" creationId="{00000000-0000-0000-0000-000000000000}"/>
          </ac:spMkLst>
        </pc:spChg>
        <pc:spChg chg="mod">
          <ac:chgData name="On Microsoft Paula Vossebeld" userId="979bc9b0-fe98-43bc-bfc2-26a398db6535" providerId="ADAL" clId="{E798560D-8950-4855-961C-3C765B46E05D}" dt="2024-08-29T14:48:25.880" v="1622" actId="20577"/>
          <ac:spMkLst>
            <pc:docMk/>
            <pc:sldMk cId="447707447" sldId="374"/>
            <ac:spMk id="199" creationId="{00000000-0000-0000-0000-000000000000}"/>
          </ac:spMkLst>
        </pc:spChg>
      </pc:sldChg>
      <pc:sldChg chg="modSp mod ord">
        <pc:chgData name="On Microsoft Paula Vossebeld" userId="979bc9b0-fe98-43bc-bfc2-26a398db6535" providerId="ADAL" clId="{E798560D-8950-4855-961C-3C765B46E05D}" dt="2024-08-29T07:46:14.035" v="926" actId="20577"/>
        <pc:sldMkLst>
          <pc:docMk/>
          <pc:sldMk cId="1197200848" sldId="375"/>
        </pc:sldMkLst>
        <pc:spChg chg="mod">
          <ac:chgData name="On Microsoft Paula Vossebeld" userId="979bc9b0-fe98-43bc-bfc2-26a398db6535" providerId="ADAL" clId="{E798560D-8950-4855-961C-3C765B46E05D}" dt="2024-08-29T07:46:14.035" v="926" actId="20577"/>
          <ac:spMkLst>
            <pc:docMk/>
            <pc:sldMk cId="1197200848" sldId="375"/>
            <ac:spMk id="199" creationId="{00000000-0000-0000-0000-000000000000}"/>
          </ac:spMkLst>
        </pc:spChg>
      </pc:sldChg>
      <pc:sldChg chg="del">
        <pc:chgData name="On Microsoft Paula Vossebeld" userId="979bc9b0-fe98-43bc-bfc2-26a398db6535" providerId="ADAL" clId="{E798560D-8950-4855-961C-3C765B46E05D}" dt="2024-08-29T07:40:31.315" v="690" actId="2696"/>
        <pc:sldMkLst>
          <pc:docMk/>
          <pc:sldMk cId="2720027490" sldId="376"/>
        </pc:sldMkLst>
      </pc:sldChg>
      <pc:sldChg chg="modSp mod">
        <pc:chgData name="On Microsoft Paula Vossebeld" userId="979bc9b0-fe98-43bc-bfc2-26a398db6535" providerId="ADAL" clId="{E798560D-8950-4855-961C-3C765B46E05D}" dt="2024-08-29T14:48:11.076" v="1600" actId="20577"/>
        <pc:sldMkLst>
          <pc:docMk/>
          <pc:sldMk cId="901195013" sldId="377"/>
        </pc:sldMkLst>
        <pc:spChg chg="mod">
          <ac:chgData name="On Microsoft Paula Vossebeld" userId="979bc9b0-fe98-43bc-bfc2-26a398db6535" providerId="ADAL" clId="{E798560D-8950-4855-961C-3C765B46E05D}" dt="2024-08-29T14:43:09.706" v="1456" actId="14100"/>
          <ac:spMkLst>
            <pc:docMk/>
            <pc:sldMk cId="901195013" sldId="377"/>
            <ac:spMk id="197" creationId="{00000000-0000-0000-0000-000000000000}"/>
          </ac:spMkLst>
        </pc:spChg>
        <pc:spChg chg="mod">
          <ac:chgData name="On Microsoft Paula Vossebeld" userId="979bc9b0-fe98-43bc-bfc2-26a398db6535" providerId="ADAL" clId="{E798560D-8950-4855-961C-3C765B46E05D}" dt="2024-08-29T14:48:11.076" v="1600" actId="20577"/>
          <ac:spMkLst>
            <pc:docMk/>
            <pc:sldMk cId="901195013" sldId="377"/>
            <ac:spMk id="199" creationId="{00000000-0000-0000-0000-000000000000}"/>
          </ac:spMkLst>
        </pc:spChg>
      </pc:sldChg>
      <pc:sldChg chg="modSp mod">
        <pc:chgData name="On Microsoft Paula Vossebeld" userId="979bc9b0-fe98-43bc-bfc2-26a398db6535" providerId="ADAL" clId="{E798560D-8950-4855-961C-3C765B46E05D}" dt="2024-08-29T07:35:47.678" v="662" actId="20577"/>
        <pc:sldMkLst>
          <pc:docMk/>
          <pc:sldMk cId="3535550049" sldId="378"/>
        </pc:sldMkLst>
        <pc:spChg chg="mod">
          <ac:chgData name="On Microsoft Paula Vossebeld" userId="979bc9b0-fe98-43bc-bfc2-26a398db6535" providerId="ADAL" clId="{E798560D-8950-4855-961C-3C765B46E05D}" dt="2024-08-29T07:35:47.678" v="662" actId="20577"/>
          <ac:spMkLst>
            <pc:docMk/>
            <pc:sldMk cId="3535550049" sldId="378"/>
            <ac:spMk id="197" creationId="{00000000-0000-0000-0000-000000000000}"/>
          </ac:spMkLst>
        </pc:spChg>
      </pc:sldChg>
      <pc:sldChg chg="del">
        <pc:chgData name="On Microsoft Paula Vossebeld" userId="979bc9b0-fe98-43bc-bfc2-26a398db6535" providerId="ADAL" clId="{E798560D-8950-4855-961C-3C765B46E05D}" dt="2024-08-29T07:40:11.040" v="689" actId="2696"/>
        <pc:sldMkLst>
          <pc:docMk/>
          <pc:sldMk cId="867219536" sldId="379"/>
        </pc:sldMkLst>
      </pc:sldChg>
      <pc:sldChg chg="del">
        <pc:chgData name="On Microsoft Paula Vossebeld" userId="979bc9b0-fe98-43bc-bfc2-26a398db6535" providerId="ADAL" clId="{E798560D-8950-4855-961C-3C765B46E05D}" dt="2024-08-29T07:40:11.040" v="689" actId="2696"/>
        <pc:sldMkLst>
          <pc:docMk/>
          <pc:sldMk cId="2923694870" sldId="380"/>
        </pc:sldMkLst>
      </pc:sldChg>
      <pc:sldChg chg="addSp delSp modSp mod">
        <pc:chgData name="On Microsoft Paula Vossebeld" userId="979bc9b0-fe98-43bc-bfc2-26a398db6535" providerId="ADAL" clId="{E798560D-8950-4855-961C-3C765B46E05D}" dt="2024-08-29T14:46:19.979" v="1505" actId="20577"/>
        <pc:sldMkLst>
          <pc:docMk/>
          <pc:sldMk cId="1417212694" sldId="381"/>
        </pc:sldMkLst>
        <pc:spChg chg="add del mod">
          <ac:chgData name="On Microsoft Paula Vossebeld" userId="979bc9b0-fe98-43bc-bfc2-26a398db6535" providerId="ADAL" clId="{E798560D-8950-4855-961C-3C765B46E05D}" dt="2024-08-29T14:02:21.985" v="1358" actId="478"/>
          <ac:spMkLst>
            <pc:docMk/>
            <pc:sldMk cId="1417212694" sldId="381"/>
            <ac:spMk id="4" creationId="{03F5D5A0-AEA6-8F21-F531-5E1B25D7D76C}"/>
          </ac:spMkLst>
        </pc:spChg>
        <pc:spChg chg="mod">
          <ac:chgData name="On Microsoft Paula Vossebeld" userId="979bc9b0-fe98-43bc-bfc2-26a398db6535" providerId="ADAL" clId="{E798560D-8950-4855-961C-3C765B46E05D}" dt="2024-08-29T14:46:19.979" v="1505" actId="20577"/>
          <ac:spMkLst>
            <pc:docMk/>
            <pc:sldMk cId="1417212694" sldId="381"/>
            <ac:spMk id="6" creationId="{6282CF92-8193-B6F9-5178-4D350877BB9E}"/>
          </ac:spMkLst>
        </pc:spChg>
        <pc:spChg chg="mod ord">
          <ac:chgData name="On Microsoft Paula Vossebeld" userId="979bc9b0-fe98-43bc-bfc2-26a398db6535" providerId="ADAL" clId="{E798560D-8950-4855-961C-3C765B46E05D}" dt="2024-08-29T14:05:14.346" v="1372" actId="1076"/>
          <ac:spMkLst>
            <pc:docMk/>
            <pc:sldMk cId="1417212694" sldId="381"/>
            <ac:spMk id="7" creationId="{94374BD0-BC81-65C0-4C57-459441436996}"/>
          </ac:spMkLst>
        </pc:spChg>
        <pc:spChg chg="del">
          <ac:chgData name="On Microsoft Paula Vossebeld" userId="979bc9b0-fe98-43bc-bfc2-26a398db6535" providerId="ADAL" clId="{E798560D-8950-4855-961C-3C765B46E05D}" dt="2024-08-29T07:39:43.987" v="688" actId="478"/>
          <ac:spMkLst>
            <pc:docMk/>
            <pc:sldMk cId="1417212694" sldId="381"/>
            <ac:spMk id="9" creationId="{6D392A2B-4B0B-539E-EF5A-D831AEEE4599}"/>
          </ac:spMkLst>
        </pc:spChg>
        <pc:spChg chg="del mod ord">
          <ac:chgData name="On Microsoft Paula Vossebeld" userId="979bc9b0-fe98-43bc-bfc2-26a398db6535" providerId="ADAL" clId="{E798560D-8950-4855-961C-3C765B46E05D}" dt="2024-08-29T14:03:19.577" v="1364" actId="478"/>
          <ac:spMkLst>
            <pc:docMk/>
            <pc:sldMk cId="1417212694" sldId="381"/>
            <ac:spMk id="10" creationId="{23B28F4E-6CE8-18CC-A170-1F3978076559}"/>
          </ac:spMkLst>
        </pc:spChg>
        <pc:picChg chg="del">
          <ac:chgData name="On Microsoft Paula Vossebeld" userId="979bc9b0-fe98-43bc-bfc2-26a398db6535" providerId="ADAL" clId="{E798560D-8950-4855-961C-3C765B46E05D}" dt="2024-08-29T07:39:36.983" v="687" actId="478"/>
          <ac:picMkLst>
            <pc:docMk/>
            <pc:sldMk cId="1417212694" sldId="381"/>
            <ac:picMk id="2" creationId="{EEC51D5F-C393-4DA6-609D-9305FDDED635}"/>
          </ac:picMkLst>
        </pc:picChg>
        <pc:picChg chg="add mod">
          <ac:chgData name="On Microsoft Paula Vossebeld" userId="979bc9b0-fe98-43bc-bfc2-26a398db6535" providerId="ADAL" clId="{E798560D-8950-4855-961C-3C765B46E05D}" dt="2024-08-29T14:05:11.170" v="1371" actId="1076"/>
          <ac:picMkLst>
            <pc:docMk/>
            <pc:sldMk cId="1417212694" sldId="381"/>
            <ac:picMk id="3" creationId="{3D64A23B-4AE3-FA0E-B8B7-7E78752B7596}"/>
          </ac:picMkLst>
        </pc:picChg>
        <pc:picChg chg="add mod">
          <ac:chgData name="On Microsoft Paula Vossebeld" userId="979bc9b0-fe98-43bc-bfc2-26a398db6535" providerId="ADAL" clId="{E798560D-8950-4855-961C-3C765B46E05D}" dt="2024-08-29T14:05:17.380" v="1373" actId="1076"/>
          <ac:picMkLst>
            <pc:docMk/>
            <pc:sldMk cId="1417212694" sldId="381"/>
            <ac:picMk id="8" creationId="{ACFD1A3D-64DC-5BCA-7F86-D8AF8C73B06C}"/>
          </ac:picMkLst>
        </pc:picChg>
      </pc:sldChg>
      <pc:sldChg chg="del">
        <pc:chgData name="On Microsoft Paula Vossebeld" userId="979bc9b0-fe98-43bc-bfc2-26a398db6535" providerId="ADAL" clId="{E798560D-8950-4855-961C-3C765B46E05D}" dt="2024-08-29T07:40:11.040" v="689" actId="2696"/>
        <pc:sldMkLst>
          <pc:docMk/>
          <pc:sldMk cId="1496133817" sldId="382"/>
        </pc:sldMkLst>
      </pc:sldChg>
      <pc:sldChg chg="del">
        <pc:chgData name="On Microsoft Paula Vossebeld" userId="979bc9b0-fe98-43bc-bfc2-26a398db6535" providerId="ADAL" clId="{E798560D-8950-4855-961C-3C765B46E05D}" dt="2024-08-29T07:40:11.040" v="689" actId="2696"/>
        <pc:sldMkLst>
          <pc:docMk/>
          <pc:sldMk cId="3309366453" sldId="383"/>
        </pc:sldMkLst>
      </pc:sldChg>
      <pc:sldChg chg="del">
        <pc:chgData name="On Microsoft Paula Vossebeld" userId="979bc9b0-fe98-43bc-bfc2-26a398db6535" providerId="ADAL" clId="{E798560D-8950-4855-961C-3C765B46E05D}" dt="2024-08-29T07:40:11.040" v="689" actId="2696"/>
        <pc:sldMkLst>
          <pc:docMk/>
          <pc:sldMk cId="251913150" sldId="384"/>
        </pc:sldMkLst>
      </pc:sldChg>
      <pc:sldChg chg="del">
        <pc:chgData name="On Microsoft Paula Vossebeld" userId="979bc9b0-fe98-43bc-bfc2-26a398db6535" providerId="ADAL" clId="{E798560D-8950-4855-961C-3C765B46E05D}" dt="2024-08-29T07:40:11.040" v="689" actId="2696"/>
        <pc:sldMkLst>
          <pc:docMk/>
          <pc:sldMk cId="3418436739" sldId="385"/>
        </pc:sldMkLst>
      </pc:sldChg>
      <pc:sldChg chg="del">
        <pc:chgData name="On Microsoft Paula Vossebeld" userId="979bc9b0-fe98-43bc-bfc2-26a398db6535" providerId="ADAL" clId="{E798560D-8950-4855-961C-3C765B46E05D}" dt="2024-08-29T07:40:11.040" v="689" actId="2696"/>
        <pc:sldMkLst>
          <pc:docMk/>
          <pc:sldMk cId="3524463775" sldId="387"/>
        </pc:sldMkLst>
      </pc:sldChg>
      <pc:sldChg chg="del">
        <pc:chgData name="On Microsoft Paula Vossebeld" userId="979bc9b0-fe98-43bc-bfc2-26a398db6535" providerId="ADAL" clId="{E798560D-8950-4855-961C-3C765B46E05D}" dt="2024-08-29T07:40:11.040" v="689" actId="2696"/>
        <pc:sldMkLst>
          <pc:docMk/>
          <pc:sldMk cId="3705758164" sldId="388"/>
        </pc:sldMkLst>
      </pc:sldChg>
      <pc:sldChg chg="del">
        <pc:chgData name="On Microsoft Paula Vossebeld" userId="979bc9b0-fe98-43bc-bfc2-26a398db6535" providerId="ADAL" clId="{E798560D-8950-4855-961C-3C765B46E05D}" dt="2024-08-29T07:40:11.040" v="689" actId="2696"/>
        <pc:sldMkLst>
          <pc:docMk/>
          <pc:sldMk cId="1995761087" sldId="389"/>
        </pc:sldMkLst>
      </pc:sldChg>
      <pc:sldChg chg="del">
        <pc:chgData name="On Microsoft Paula Vossebeld" userId="979bc9b0-fe98-43bc-bfc2-26a398db6535" providerId="ADAL" clId="{E798560D-8950-4855-961C-3C765B46E05D}" dt="2024-08-29T07:40:11.040" v="689" actId="2696"/>
        <pc:sldMkLst>
          <pc:docMk/>
          <pc:sldMk cId="1685169404" sldId="390"/>
        </pc:sldMkLst>
      </pc:sldChg>
      <pc:sldChg chg="del">
        <pc:chgData name="On Microsoft Paula Vossebeld" userId="979bc9b0-fe98-43bc-bfc2-26a398db6535" providerId="ADAL" clId="{E798560D-8950-4855-961C-3C765B46E05D}" dt="2024-08-29T07:40:11.040" v="689" actId="2696"/>
        <pc:sldMkLst>
          <pc:docMk/>
          <pc:sldMk cId="3773727297" sldId="391"/>
        </pc:sldMkLst>
      </pc:sldChg>
      <pc:sldChg chg="addSp modSp mod">
        <pc:chgData name="On Microsoft Paula Vossebeld" userId="979bc9b0-fe98-43bc-bfc2-26a398db6535" providerId="ADAL" clId="{E798560D-8950-4855-961C-3C765B46E05D}" dt="2024-08-29T14:43:00.403" v="1455" actId="1076"/>
        <pc:sldMkLst>
          <pc:docMk/>
          <pc:sldMk cId="1840073028" sldId="392"/>
        </pc:sldMkLst>
        <pc:spChg chg="add mod">
          <ac:chgData name="On Microsoft Paula Vossebeld" userId="979bc9b0-fe98-43bc-bfc2-26a398db6535" providerId="ADAL" clId="{E798560D-8950-4855-961C-3C765B46E05D}" dt="2024-08-29T14:43:00.403" v="1455" actId="1076"/>
          <ac:spMkLst>
            <pc:docMk/>
            <pc:sldMk cId="1840073028" sldId="392"/>
            <ac:spMk id="2" creationId="{8AA496FD-DB95-5EBC-D21E-4BD5BDC6FAA6}"/>
          </ac:spMkLst>
        </pc:spChg>
      </pc:sldChg>
      <pc:sldChg chg="del">
        <pc:chgData name="On Microsoft Paula Vossebeld" userId="979bc9b0-fe98-43bc-bfc2-26a398db6535" providerId="ADAL" clId="{E798560D-8950-4855-961C-3C765B46E05D}" dt="2024-08-29T07:40:40.432" v="691" actId="2696"/>
        <pc:sldMkLst>
          <pc:docMk/>
          <pc:sldMk cId="866788088" sldId="393"/>
        </pc:sldMkLst>
      </pc:sldChg>
      <pc:sldChg chg="delSp modSp add mod ord">
        <pc:chgData name="On Microsoft Paula Vossebeld" userId="979bc9b0-fe98-43bc-bfc2-26a398db6535" providerId="ADAL" clId="{E798560D-8950-4855-961C-3C765B46E05D}" dt="2024-08-29T13:59:18.782" v="1341" actId="20577"/>
        <pc:sldMkLst>
          <pc:docMk/>
          <pc:sldMk cId="1884438974" sldId="393"/>
        </pc:sldMkLst>
        <pc:spChg chg="mod">
          <ac:chgData name="On Microsoft Paula Vossebeld" userId="979bc9b0-fe98-43bc-bfc2-26a398db6535" providerId="ADAL" clId="{E798560D-8950-4855-961C-3C765B46E05D}" dt="2024-08-29T13:58:30.444" v="1330" actId="20577"/>
          <ac:spMkLst>
            <pc:docMk/>
            <pc:sldMk cId="1884438974" sldId="393"/>
            <ac:spMk id="177" creationId="{00000000-0000-0000-0000-000000000000}"/>
          </ac:spMkLst>
        </pc:spChg>
        <pc:spChg chg="mod">
          <ac:chgData name="On Microsoft Paula Vossebeld" userId="979bc9b0-fe98-43bc-bfc2-26a398db6535" providerId="ADAL" clId="{E798560D-8950-4855-961C-3C765B46E05D}" dt="2024-08-29T13:59:18.782" v="1341" actId="20577"/>
          <ac:spMkLst>
            <pc:docMk/>
            <pc:sldMk cId="1884438974" sldId="393"/>
            <ac:spMk id="178" creationId="{00000000-0000-0000-0000-000000000000}"/>
          </ac:spMkLst>
        </pc:spChg>
        <pc:picChg chg="del">
          <ac:chgData name="On Microsoft Paula Vossebeld" userId="979bc9b0-fe98-43bc-bfc2-26a398db6535" providerId="ADAL" clId="{E798560D-8950-4855-961C-3C765B46E05D}" dt="2024-08-29T13:53:36.132" v="1025" actId="478"/>
          <ac:picMkLst>
            <pc:docMk/>
            <pc:sldMk cId="1884438974" sldId="393"/>
            <ac:picMk id="3" creationId="{7C97A83B-EC00-764E-670B-594320DF1E4C}"/>
          </ac:picMkLst>
        </pc:picChg>
      </pc:sldChg>
      <pc:sldChg chg="del">
        <pc:chgData name="On Microsoft Paula Vossebeld" userId="979bc9b0-fe98-43bc-bfc2-26a398db6535" providerId="ADAL" clId="{E798560D-8950-4855-961C-3C765B46E05D}" dt="2024-08-29T07:41:20.423" v="692" actId="2696"/>
        <pc:sldMkLst>
          <pc:docMk/>
          <pc:sldMk cId="983542065" sldId="394"/>
        </pc:sldMkLst>
      </pc:sldChg>
      <pc:sldChg chg="addSp delSp modSp add mod">
        <pc:chgData name="On Microsoft Paula Vossebeld" userId="979bc9b0-fe98-43bc-bfc2-26a398db6535" providerId="ADAL" clId="{E798560D-8950-4855-961C-3C765B46E05D}" dt="2024-08-29T14:46:30.728" v="1519" actId="20577"/>
        <pc:sldMkLst>
          <pc:docMk/>
          <pc:sldMk cId="2896268426" sldId="394"/>
        </pc:sldMkLst>
        <pc:spChg chg="mod">
          <ac:chgData name="On Microsoft Paula Vossebeld" userId="979bc9b0-fe98-43bc-bfc2-26a398db6535" providerId="ADAL" clId="{E798560D-8950-4855-961C-3C765B46E05D}" dt="2024-08-29T14:46:30.728" v="1519" actId="20577"/>
          <ac:spMkLst>
            <pc:docMk/>
            <pc:sldMk cId="2896268426" sldId="394"/>
            <ac:spMk id="6" creationId="{6282CF92-8193-B6F9-5178-4D350877BB9E}"/>
          </ac:spMkLst>
        </pc:spChg>
        <pc:spChg chg="del mod">
          <ac:chgData name="On Microsoft Paula Vossebeld" userId="979bc9b0-fe98-43bc-bfc2-26a398db6535" providerId="ADAL" clId="{E798560D-8950-4855-961C-3C765B46E05D}" dt="2024-08-29T14:06:55.239" v="1380" actId="478"/>
          <ac:spMkLst>
            <pc:docMk/>
            <pc:sldMk cId="2896268426" sldId="394"/>
            <ac:spMk id="7" creationId="{94374BD0-BC81-65C0-4C57-459441436996}"/>
          </ac:spMkLst>
        </pc:spChg>
        <pc:picChg chg="del">
          <ac:chgData name="On Microsoft Paula Vossebeld" userId="979bc9b0-fe98-43bc-bfc2-26a398db6535" providerId="ADAL" clId="{E798560D-8950-4855-961C-3C765B46E05D}" dt="2024-08-29T14:04:54.255" v="1367" actId="478"/>
          <ac:picMkLst>
            <pc:docMk/>
            <pc:sldMk cId="2896268426" sldId="394"/>
            <ac:picMk id="3" creationId="{3D64A23B-4AE3-FA0E-B8B7-7E78752B7596}"/>
          </ac:picMkLst>
        </pc:picChg>
        <pc:picChg chg="add del mod">
          <ac:chgData name="On Microsoft Paula Vossebeld" userId="979bc9b0-fe98-43bc-bfc2-26a398db6535" providerId="ADAL" clId="{E798560D-8950-4855-961C-3C765B46E05D}" dt="2024-08-29T14:06:01.168" v="1374" actId="478"/>
          <ac:picMkLst>
            <pc:docMk/>
            <pc:sldMk cId="2896268426" sldId="394"/>
            <ac:picMk id="4" creationId="{8FA531BA-A42C-6211-CC73-8697AC26CA80}"/>
          </ac:picMkLst>
        </pc:picChg>
        <pc:picChg chg="add mod">
          <ac:chgData name="On Microsoft Paula Vossebeld" userId="979bc9b0-fe98-43bc-bfc2-26a398db6535" providerId="ADAL" clId="{E798560D-8950-4855-961C-3C765B46E05D}" dt="2024-08-29T14:06:49.429" v="1379" actId="14100"/>
          <ac:picMkLst>
            <pc:docMk/>
            <pc:sldMk cId="2896268426" sldId="394"/>
            <ac:picMk id="8" creationId="{23640EA7-4530-361B-DDC3-A9D78EB750F4}"/>
          </ac:picMkLst>
        </pc:picChg>
      </pc:sldChg>
      <pc:sldChg chg="addSp delSp modSp add mod">
        <pc:chgData name="On Microsoft Paula Vossebeld" userId="979bc9b0-fe98-43bc-bfc2-26a398db6535" providerId="ADAL" clId="{E798560D-8950-4855-961C-3C765B46E05D}" dt="2024-08-29T14:46:40.159" v="1542" actId="20577"/>
        <pc:sldMkLst>
          <pc:docMk/>
          <pc:sldMk cId="1164854733" sldId="395"/>
        </pc:sldMkLst>
        <pc:spChg chg="mod">
          <ac:chgData name="On Microsoft Paula Vossebeld" userId="979bc9b0-fe98-43bc-bfc2-26a398db6535" providerId="ADAL" clId="{E798560D-8950-4855-961C-3C765B46E05D}" dt="2024-08-29T14:46:40.159" v="1542" actId="20577"/>
          <ac:spMkLst>
            <pc:docMk/>
            <pc:sldMk cId="1164854733" sldId="395"/>
            <ac:spMk id="6" creationId="{6282CF92-8193-B6F9-5178-4D350877BB9E}"/>
          </ac:spMkLst>
        </pc:spChg>
        <pc:picChg chg="add mod">
          <ac:chgData name="On Microsoft Paula Vossebeld" userId="979bc9b0-fe98-43bc-bfc2-26a398db6535" providerId="ADAL" clId="{E798560D-8950-4855-961C-3C765B46E05D}" dt="2024-08-29T14:17:25.692" v="1386" actId="1076"/>
          <ac:picMkLst>
            <pc:docMk/>
            <pc:sldMk cId="1164854733" sldId="395"/>
            <ac:picMk id="3" creationId="{A54CD357-8AD6-E0F9-DF28-F67B640EEDA1}"/>
          </ac:picMkLst>
        </pc:picChg>
        <pc:picChg chg="del">
          <ac:chgData name="On Microsoft Paula Vossebeld" userId="979bc9b0-fe98-43bc-bfc2-26a398db6535" providerId="ADAL" clId="{E798560D-8950-4855-961C-3C765B46E05D}" dt="2024-08-29T14:07:04.768" v="1382" actId="478"/>
          <ac:picMkLst>
            <pc:docMk/>
            <pc:sldMk cId="1164854733" sldId="395"/>
            <ac:picMk id="8" creationId="{23640EA7-4530-361B-DDC3-A9D78EB750F4}"/>
          </ac:picMkLst>
        </pc:picChg>
      </pc:sldChg>
      <pc:sldChg chg="addSp delSp modSp add mod">
        <pc:chgData name="On Microsoft Paula Vossebeld" userId="979bc9b0-fe98-43bc-bfc2-26a398db6535" providerId="ADAL" clId="{E798560D-8950-4855-961C-3C765B46E05D}" dt="2024-08-29T14:46:48.185" v="1552" actId="20577"/>
        <pc:sldMkLst>
          <pc:docMk/>
          <pc:sldMk cId="2056329898" sldId="396"/>
        </pc:sldMkLst>
        <pc:spChg chg="mod">
          <ac:chgData name="On Microsoft Paula Vossebeld" userId="979bc9b0-fe98-43bc-bfc2-26a398db6535" providerId="ADAL" clId="{E798560D-8950-4855-961C-3C765B46E05D}" dt="2024-08-29T14:46:48.185" v="1552" actId="20577"/>
          <ac:spMkLst>
            <pc:docMk/>
            <pc:sldMk cId="2056329898" sldId="396"/>
            <ac:spMk id="6" creationId="{6282CF92-8193-B6F9-5178-4D350877BB9E}"/>
          </ac:spMkLst>
        </pc:spChg>
        <pc:picChg chg="del">
          <ac:chgData name="On Microsoft Paula Vossebeld" userId="979bc9b0-fe98-43bc-bfc2-26a398db6535" providerId="ADAL" clId="{E798560D-8950-4855-961C-3C765B46E05D}" dt="2024-08-29T14:38:30.261" v="1388" actId="478"/>
          <ac:picMkLst>
            <pc:docMk/>
            <pc:sldMk cId="2056329898" sldId="396"/>
            <ac:picMk id="3" creationId="{A54CD357-8AD6-E0F9-DF28-F67B640EEDA1}"/>
          </ac:picMkLst>
        </pc:picChg>
        <pc:picChg chg="add mod">
          <ac:chgData name="On Microsoft Paula Vossebeld" userId="979bc9b0-fe98-43bc-bfc2-26a398db6535" providerId="ADAL" clId="{E798560D-8950-4855-961C-3C765B46E05D}" dt="2024-08-29T14:40:50.993" v="1394" actId="1076"/>
          <ac:picMkLst>
            <pc:docMk/>
            <pc:sldMk cId="2056329898" sldId="396"/>
            <ac:picMk id="4" creationId="{4E538945-C36E-9C93-BEA7-E7695FC6828C}"/>
          </ac:picMkLst>
        </pc:picChg>
        <pc:picChg chg="add mod">
          <ac:chgData name="On Microsoft Paula Vossebeld" userId="979bc9b0-fe98-43bc-bfc2-26a398db6535" providerId="ADAL" clId="{E798560D-8950-4855-961C-3C765B46E05D}" dt="2024-08-29T14:40:52.145" v="1395" actId="1076"/>
          <ac:picMkLst>
            <pc:docMk/>
            <pc:sldMk cId="2056329898" sldId="396"/>
            <ac:picMk id="7" creationId="{F8CE8C17-222C-5C09-7A1D-FB711837C613}"/>
          </ac:picMkLst>
        </pc:picChg>
      </pc:sldChg>
      <pc:sldChg chg="addSp delSp modSp add mod">
        <pc:chgData name="On Microsoft Paula Vossebeld" userId="979bc9b0-fe98-43bc-bfc2-26a398db6535" providerId="ADAL" clId="{E798560D-8950-4855-961C-3C765B46E05D}" dt="2024-08-29T14:47:03.289" v="1583" actId="20577"/>
        <pc:sldMkLst>
          <pc:docMk/>
          <pc:sldMk cId="982678290" sldId="397"/>
        </pc:sldMkLst>
        <pc:spChg chg="mod">
          <ac:chgData name="On Microsoft Paula Vossebeld" userId="979bc9b0-fe98-43bc-bfc2-26a398db6535" providerId="ADAL" clId="{E798560D-8950-4855-961C-3C765B46E05D}" dt="2024-08-29T14:47:03.289" v="1583" actId="20577"/>
          <ac:spMkLst>
            <pc:docMk/>
            <pc:sldMk cId="982678290" sldId="397"/>
            <ac:spMk id="6" creationId="{6282CF92-8193-B6F9-5178-4D350877BB9E}"/>
          </ac:spMkLst>
        </pc:spChg>
        <pc:picChg chg="add mod">
          <ac:chgData name="On Microsoft Paula Vossebeld" userId="979bc9b0-fe98-43bc-bfc2-26a398db6535" providerId="ADAL" clId="{E798560D-8950-4855-961C-3C765B46E05D}" dt="2024-08-29T14:41:39.249" v="1401" actId="14100"/>
          <ac:picMkLst>
            <pc:docMk/>
            <pc:sldMk cId="982678290" sldId="397"/>
            <ac:picMk id="3" creationId="{21B6082D-ACA4-1855-72A2-D0540CB94CA2}"/>
          </ac:picMkLst>
        </pc:picChg>
        <pc:picChg chg="del">
          <ac:chgData name="On Microsoft Paula Vossebeld" userId="979bc9b0-fe98-43bc-bfc2-26a398db6535" providerId="ADAL" clId="{E798560D-8950-4855-961C-3C765B46E05D}" dt="2024-08-29T14:41:15.384" v="1397" actId="478"/>
          <ac:picMkLst>
            <pc:docMk/>
            <pc:sldMk cId="982678290" sldId="397"/>
            <ac:picMk id="4" creationId="{4E538945-C36E-9C93-BEA7-E7695FC6828C}"/>
          </ac:picMkLst>
        </pc:picChg>
        <pc:picChg chg="del">
          <ac:chgData name="On Microsoft Paula Vossebeld" userId="979bc9b0-fe98-43bc-bfc2-26a398db6535" providerId="ADAL" clId="{E798560D-8950-4855-961C-3C765B46E05D}" dt="2024-08-29T14:41:16.443" v="1398" actId="478"/>
          <ac:picMkLst>
            <pc:docMk/>
            <pc:sldMk cId="982678290" sldId="397"/>
            <ac:picMk id="7" creationId="{F8CE8C17-222C-5C09-7A1D-FB711837C613}"/>
          </ac:picMkLst>
        </pc:picChg>
      </pc:sldChg>
      <pc:sldChg chg="addSp delSp modSp add mod">
        <pc:chgData name="On Microsoft Paula Vossebeld" userId="979bc9b0-fe98-43bc-bfc2-26a398db6535" providerId="ADAL" clId="{E798560D-8950-4855-961C-3C765B46E05D}" dt="2024-08-29T14:47:13.738" v="1599" actId="20577"/>
        <pc:sldMkLst>
          <pc:docMk/>
          <pc:sldMk cId="3752416422" sldId="398"/>
        </pc:sldMkLst>
        <pc:spChg chg="mod">
          <ac:chgData name="On Microsoft Paula Vossebeld" userId="979bc9b0-fe98-43bc-bfc2-26a398db6535" providerId="ADAL" clId="{E798560D-8950-4855-961C-3C765B46E05D}" dt="2024-08-29T14:47:13.738" v="1599" actId="20577"/>
          <ac:spMkLst>
            <pc:docMk/>
            <pc:sldMk cId="3752416422" sldId="398"/>
            <ac:spMk id="6" creationId="{6282CF92-8193-B6F9-5178-4D350877BB9E}"/>
          </ac:spMkLst>
        </pc:spChg>
        <pc:picChg chg="del">
          <ac:chgData name="On Microsoft Paula Vossebeld" userId="979bc9b0-fe98-43bc-bfc2-26a398db6535" providerId="ADAL" clId="{E798560D-8950-4855-961C-3C765B46E05D}" dt="2024-08-29T14:45:27.925" v="1461" actId="478"/>
          <ac:picMkLst>
            <pc:docMk/>
            <pc:sldMk cId="3752416422" sldId="398"/>
            <ac:picMk id="3" creationId="{21B6082D-ACA4-1855-72A2-D0540CB94CA2}"/>
          </ac:picMkLst>
        </pc:picChg>
        <pc:picChg chg="add mod">
          <ac:chgData name="On Microsoft Paula Vossebeld" userId="979bc9b0-fe98-43bc-bfc2-26a398db6535" providerId="ADAL" clId="{E798560D-8950-4855-961C-3C765B46E05D}" dt="2024-08-29T14:45:53.638" v="1465" actId="1076"/>
          <ac:picMkLst>
            <pc:docMk/>
            <pc:sldMk cId="3752416422" sldId="398"/>
            <ac:picMk id="4" creationId="{162DAC5F-0B74-9BFD-66E8-284FFA1B4B8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2C7D5-F4FE-49FE-9000-405AF37AAE4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nl-NL"/>
        </a:p>
      </dgm:t>
    </dgm:pt>
    <dgm:pt modelId="{EF5E32F9-0371-4578-B86C-0FBC16BC3A2E}">
      <dgm:prSet phldrT="[Tekst]" custT="1"/>
      <dgm:spPr>
        <a:solidFill>
          <a:srgbClr val="0070C0"/>
        </a:solidFill>
      </dgm:spPr>
      <dgm:t>
        <a:bodyPr/>
        <a:lstStyle/>
        <a:p>
          <a:r>
            <a:rPr lang="nl-NL" sz="3200" b="0" dirty="0"/>
            <a:t>Oktober-November</a:t>
          </a:r>
        </a:p>
      </dgm:t>
    </dgm:pt>
    <dgm:pt modelId="{1939A688-D091-4C29-8CBD-09EDF7D64460}" type="parTrans" cxnId="{6743972B-19CE-44FC-8E6A-CA2CE2AB4D8E}">
      <dgm:prSet/>
      <dgm:spPr/>
      <dgm:t>
        <a:bodyPr/>
        <a:lstStyle/>
        <a:p>
          <a:endParaRPr lang="nl-NL"/>
        </a:p>
      </dgm:t>
    </dgm:pt>
    <dgm:pt modelId="{4D2AC09B-522C-418C-938C-4A5E6515939E}" type="sibTrans" cxnId="{6743972B-19CE-44FC-8E6A-CA2CE2AB4D8E}">
      <dgm:prSet/>
      <dgm:spPr>
        <a:solidFill>
          <a:srgbClr val="F19105"/>
        </a:solidFill>
      </dgm:spPr>
      <dgm:t>
        <a:bodyPr/>
        <a:lstStyle/>
        <a:p>
          <a:endParaRPr lang="nl-NL"/>
        </a:p>
      </dgm:t>
    </dgm:pt>
    <dgm:pt modelId="{46D6B2F9-0D36-4C3D-96F0-59E99291E2E7}">
      <dgm:prSet phldrT="[Tekst]" custT="1"/>
      <dgm:spPr>
        <a:ln>
          <a:solidFill>
            <a:srgbClr val="D2762B"/>
          </a:solidFill>
        </a:ln>
      </dgm:spPr>
      <dgm:t>
        <a:bodyPr/>
        <a:lstStyle/>
        <a:p>
          <a:pPr>
            <a:buFont typeface="Arial" panose="020B0604020202020204" pitchFamily="34" charset="0"/>
            <a:buNone/>
          </a:pPr>
          <a:r>
            <a:rPr lang="nl-NL" sz="2800" dirty="0" err="1">
              <a:solidFill>
                <a:schemeClr val="tx2">
                  <a:lumMod val="50000"/>
                </a:schemeClr>
              </a:solidFill>
            </a:rPr>
            <a:t>METCs</a:t>
          </a:r>
          <a:r>
            <a:rPr lang="nl-NL" sz="2800" dirty="0">
              <a:solidFill>
                <a:schemeClr val="tx2">
                  <a:lumMod val="50000"/>
                </a:schemeClr>
              </a:solidFill>
            </a:rPr>
            <a:t> verwerken verzoeken in ToetsingOnline</a:t>
          </a:r>
          <a:endParaRPr lang="nl-NL" sz="2800" dirty="0">
            <a:solidFill>
              <a:srgbClr val="FF0000"/>
            </a:solidFill>
          </a:endParaRPr>
        </a:p>
      </dgm:t>
    </dgm:pt>
    <dgm:pt modelId="{FBC53F0C-1A93-495A-A436-333293B21D77}" type="parTrans" cxnId="{C0A217EA-1297-4637-8933-14DA519C05F4}">
      <dgm:prSet/>
      <dgm:spPr/>
      <dgm:t>
        <a:bodyPr/>
        <a:lstStyle/>
        <a:p>
          <a:endParaRPr lang="nl-NL"/>
        </a:p>
      </dgm:t>
    </dgm:pt>
    <dgm:pt modelId="{B03C0F58-53D7-44E0-82BE-CEFEA75E2E84}" type="sibTrans" cxnId="{C0A217EA-1297-4637-8933-14DA519C05F4}">
      <dgm:prSet/>
      <dgm:spPr/>
      <dgm:t>
        <a:bodyPr/>
        <a:lstStyle/>
        <a:p>
          <a:endParaRPr lang="nl-NL"/>
        </a:p>
      </dgm:t>
    </dgm:pt>
    <dgm:pt modelId="{A530C364-05FF-4E69-8A7C-2E0FBEBA0D2C}">
      <dgm:prSet phldrT="[Tekst]" custT="1"/>
      <dgm:spPr>
        <a:solidFill>
          <a:srgbClr val="0070C0"/>
        </a:solidFill>
      </dgm:spPr>
      <dgm:t>
        <a:bodyPr/>
        <a:lstStyle/>
        <a:p>
          <a:r>
            <a:rPr lang="nl-NL" sz="3200" dirty="0">
              <a:solidFill>
                <a:srgbClr val="FFFF00"/>
              </a:solidFill>
            </a:rPr>
            <a:t>Begin</a:t>
          </a:r>
          <a:r>
            <a:rPr lang="nl-NL" sz="3200" dirty="0"/>
            <a:t> </a:t>
          </a:r>
          <a:r>
            <a:rPr lang="nl-NL" sz="3200" dirty="0">
              <a:solidFill>
                <a:srgbClr val="FFFF00"/>
              </a:solidFill>
            </a:rPr>
            <a:t>december</a:t>
          </a:r>
        </a:p>
      </dgm:t>
    </dgm:pt>
    <dgm:pt modelId="{9771D43B-AA01-4679-BF0C-091BD15524C3}" type="parTrans" cxnId="{E2D6069F-23B5-4B1D-9069-C5D7BD284FEB}">
      <dgm:prSet/>
      <dgm:spPr/>
      <dgm:t>
        <a:bodyPr/>
        <a:lstStyle/>
        <a:p>
          <a:endParaRPr lang="nl-NL"/>
        </a:p>
      </dgm:t>
    </dgm:pt>
    <dgm:pt modelId="{1578AC35-85E9-4FBA-83D1-B4C44A283099}" type="sibTrans" cxnId="{E2D6069F-23B5-4B1D-9069-C5D7BD284FEB}">
      <dgm:prSet/>
      <dgm:spPr/>
      <dgm:t>
        <a:bodyPr/>
        <a:lstStyle/>
        <a:p>
          <a:endParaRPr lang="nl-NL"/>
        </a:p>
      </dgm:t>
    </dgm:pt>
    <dgm:pt modelId="{088FAA20-C45C-4B03-BC45-E3720FFEFDB1}">
      <dgm:prSet phldrT="[Tekst]" custT="1"/>
      <dgm:spPr>
        <a:ln>
          <a:solidFill>
            <a:srgbClr val="D2762B"/>
          </a:solidFill>
        </a:ln>
      </dgm:spPr>
      <dgm:t>
        <a:bodyPr/>
        <a:lstStyle/>
        <a:p>
          <a:pPr>
            <a:buFont typeface="Arial" panose="020B0604020202020204" pitchFamily="34" charset="0"/>
            <a:buChar char="•"/>
          </a:pPr>
          <a:r>
            <a:rPr lang="nl-NL" sz="2800" b="0" i="0" dirty="0"/>
            <a:t>ToetsingOnline is  enkele dagen niet beschikbaar. Precieze informatie over de data volgt nog.</a:t>
          </a:r>
          <a:endParaRPr lang="nl-NL" sz="2800" dirty="0">
            <a:solidFill>
              <a:schemeClr val="bg2">
                <a:lumMod val="10000"/>
              </a:schemeClr>
            </a:solidFill>
          </a:endParaRPr>
        </a:p>
      </dgm:t>
    </dgm:pt>
    <dgm:pt modelId="{A35AA07A-4F18-4669-899C-BFEE4CFC580B}" type="parTrans" cxnId="{A9497247-1CE3-458E-9462-A6031321AE15}">
      <dgm:prSet/>
      <dgm:spPr/>
      <dgm:t>
        <a:bodyPr/>
        <a:lstStyle/>
        <a:p>
          <a:endParaRPr lang="nl-NL"/>
        </a:p>
      </dgm:t>
    </dgm:pt>
    <dgm:pt modelId="{3879A35C-EB18-497B-97C0-BE4900D41025}" type="sibTrans" cxnId="{A9497247-1CE3-458E-9462-A6031321AE15}">
      <dgm:prSet/>
      <dgm:spPr/>
      <dgm:t>
        <a:bodyPr/>
        <a:lstStyle/>
        <a:p>
          <a:endParaRPr lang="nl-NL"/>
        </a:p>
      </dgm:t>
    </dgm:pt>
    <dgm:pt modelId="{984DB34B-DD65-4EDE-8B58-8854134C4959}">
      <dgm:prSet custT="1"/>
      <dgm:spPr>
        <a:solidFill>
          <a:srgbClr val="0070C0"/>
        </a:solidFill>
      </dgm:spPr>
      <dgm:t>
        <a:bodyPr/>
        <a:lstStyle/>
        <a:p>
          <a:r>
            <a:rPr lang="nl-NL" sz="3200" dirty="0">
              <a:solidFill>
                <a:srgbClr val="FFFF00"/>
              </a:solidFill>
            </a:rPr>
            <a:t>September</a:t>
          </a:r>
        </a:p>
      </dgm:t>
    </dgm:pt>
    <dgm:pt modelId="{425553A1-37E6-443F-9FE8-1FF5B3C23292}" type="parTrans" cxnId="{9C5B8D7B-3A04-403C-9257-1E148452F290}">
      <dgm:prSet/>
      <dgm:spPr/>
      <dgm:t>
        <a:bodyPr/>
        <a:lstStyle/>
        <a:p>
          <a:endParaRPr lang="nl-NL"/>
        </a:p>
      </dgm:t>
    </dgm:pt>
    <dgm:pt modelId="{83EC0162-FE1A-4CE2-B647-D3D5C868C35B}" type="sibTrans" cxnId="{9C5B8D7B-3A04-403C-9257-1E148452F290}">
      <dgm:prSet/>
      <dgm:spPr>
        <a:solidFill>
          <a:srgbClr val="F19105"/>
        </a:solidFill>
      </dgm:spPr>
      <dgm:t>
        <a:bodyPr/>
        <a:lstStyle/>
        <a:p>
          <a:endParaRPr lang="nl-NL"/>
        </a:p>
      </dgm:t>
    </dgm:pt>
    <dgm:pt modelId="{E69759B3-822C-49D5-B01E-DC54C52CC288}">
      <dgm:prSet custT="1"/>
      <dgm:spPr>
        <a:solidFill>
          <a:srgbClr val="0070C0"/>
        </a:solidFill>
      </dgm:spPr>
      <dgm:t>
        <a:bodyPr/>
        <a:lstStyle/>
        <a:p>
          <a:r>
            <a:rPr lang="nl-NL" sz="3200" dirty="0"/>
            <a:t>Juni/juli</a:t>
          </a:r>
        </a:p>
      </dgm:t>
    </dgm:pt>
    <dgm:pt modelId="{537D44C2-058B-448E-AD3C-4F318317DA2A}" type="parTrans" cxnId="{E6C389BC-0A55-4CAC-8604-30E4861B5D0D}">
      <dgm:prSet/>
      <dgm:spPr/>
      <dgm:t>
        <a:bodyPr/>
        <a:lstStyle/>
        <a:p>
          <a:endParaRPr lang="nl-NL"/>
        </a:p>
      </dgm:t>
    </dgm:pt>
    <dgm:pt modelId="{73B62EBC-AF56-464F-8C88-75610B5BC518}" type="sibTrans" cxnId="{E6C389BC-0A55-4CAC-8604-30E4861B5D0D}">
      <dgm:prSet/>
      <dgm:spPr>
        <a:solidFill>
          <a:srgbClr val="F19105"/>
        </a:solidFill>
        <a:ln>
          <a:noFill/>
        </a:ln>
      </dgm:spPr>
      <dgm:t>
        <a:bodyPr/>
        <a:lstStyle/>
        <a:p>
          <a:endParaRPr lang="nl-NL">
            <a:solidFill>
              <a:srgbClr val="F99605"/>
            </a:solidFill>
          </a:endParaRPr>
        </a:p>
      </dgm:t>
    </dgm:pt>
    <dgm:pt modelId="{66C8A6A1-0E46-45D9-8040-1B8D5B77B375}">
      <dgm:prSet custT="1"/>
      <dgm:spPr>
        <a:solidFill>
          <a:srgbClr val="0070C0"/>
        </a:solidFill>
      </dgm:spPr>
      <dgm:t>
        <a:bodyPr/>
        <a:lstStyle/>
        <a:p>
          <a:r>
            <a:rPr lang="nl-NL" sz="3200" dirty="0"/>
            <a:t>Augustus</a:t>
          </a:r>
        </a:p>
      </dgm:t>
    </dgm:pt>
    <dgm:pt modelId="{1A62EFCA-AFBB-4514-BABA-4C39EEDB383C}" type="parTrans" cxnId="{F9992420-A18E-40FC-915E-F271918E2201}">
      <dgm:prSet/>
      <dgm:spPr/>
      <dgm:t>
        <a:bodyPr/>
        <a:lstStyle/>
        <a:p>
          <a:endParaRPr lang="nl-NL"/>
        </a:p>
      </dgm:t>
    </dgm:pt>
    <dgm:pt modelId="{BF468686-031A-437D-A39A-B74F2BDD4D66}" type="sibTrans" cxnId="{F9992420-A18E-40FC-915E-F271918E2201}">
      <dgm:prSet/>
      <dgm:spPr>
        <a:solidFill>
          <a:srgbClr val="F19105"/>
        </a:solidFill>
      </dgm:spPr>
      <dgm:t>
        <a:bodyPr/>
        <a:lstStyle/>
        <a:p>
          <a:endParaRPr lang="nl-NL">
            <a:solidFill>
              <a:srgbClr val="E98D05"/>
            </a:solidFill>
          </a:endParaRPr>
        </a:p>
      </dgm:t>
    </dgm:pt>
    <dgm:pt modelId="{89625BC4-3D79-4EAB-AEB7-FE72D3EA30F5}">
      <dgm:prSet custT="1"/>
      <dgm:spPr>
        <a:ln>
          <a:solidFill>
            <a:srgbClr val="D2762B"/>
          </a:solidFill>
        </a:ln>
      </dgm:spPr>
      <dgm:t>
        <a:bodyPr/>
        <a:lstStyle/>
        <a:p>
          <a:pPr>
            <a:buFont typeface="Arial" panose="020B0604020202020204" pitchFamily="34" charset="0"/>
            <a:buChar char="•"/>
          </a:pPr>
          <a:r>
            <a:rPr lang="nl-NL" sz="2800" dirty="0">
              <a:solidFill>
                <a:schemeClr val="bg2">
                  <a:lumMod val="10000"/>
                </a:schemeClr>
              </a:solidFill>
            </a:rPr>
            <a:t>METC review van ToetsingOnline data</a:t>
          </a:r>
        </a:p>
      </dgm:t>
    </dgm:pt>
    <dgm:pt modelId="{434B05B1-C792-46C8-807F-B2C1116F2113}" type="parTrans" cxnId="{875F4A60-6650-47BE-AAC5-0B602317E80A}">
      <dgm:prSet/>
      <dgm:spPr/>
      <dgm:t>
        <a:bodyPr/>
        <a:lstStyle/>
        <a:p>
          <a:endParaRPr lang="nl-NL"/>
        </a:p>
      </dgm:t>
    </dgm:pt>
    <dgm:pt modelId="{8177DA7C-95F1-43BB-8747-3135CFCB2444}" type="sibTrans" cxnId="{875F4A60-6650-47BE-AAC5-0B602317E80A}">
      <dgm:prSet/>
      <dgm:spPr/>
      <dgm:t>
        <a:bodyPr/>
        <a:lstStyle/>
        <a:p>
          <a:endParaRPr lang="nl-NL"/>
        </a:p>
      </dgm:t>
    </dgm:pt>
    <dgm:pt modelId="{B1D5E06D-1F4B-4362-8DD1-09B01155517D}">
      <dgm:prSet custT="1"/>
      <dgm:spPr>
        <a:ln>
          <a:solidFill>
            <a:srgbClr val="D2762B"/>
          </a:solidFill>
        </a:ln>
      </dgm:spPr>
      <dgm:t>
        <a:bodyPr/>
        <a:lstStyle/>
        <a:p>
          <a:pPr>
            <a:buFont typeface="Arial" panose="020B0604020202020204" pitchFamily="34" charset="0"/>
            <a:buChar char="•"/>
          </a:pPr>
          <a:r>
            <a:rPr lang="nl-NL" sz="2800" dirty="0">
              <a:solidFill>
                <a:schemeClr val="bg2">
                  <a:lumMod val="10000"/>
                </a:schemeClr>
              </a:solidFill>
            </a:rPr>
            <a:t>Mailing ToetsingOnline gebruikers over missende info:</a:t>
          </a:r>
        </a:p>
      </dgm:t>
    </dgm:pt>
    <dgm:pt modelId="{04D45204-315F-4453-BB8E-740DACD102BF}" type="parTrans" cxnId="{27418B03-3C85-4236-805B-02C6FE0D2F22}">
      <dgm:prSet/>
      <dgm:spPr/>
      <dgm:t>
        <a:bodyPr/>
        <a:lstStyle/>
        <a:p>
          <a:endParaRPr lang="nl-NL"/>
        </a:p>
      </dgm:t>
    </dgm:pt>
    <dgm:pt modelId="{DF012B01-F82A-4529-A958-82DAD643EBB6}" type="sibTrans" cxnId="{27418B03-3C85-4236-805B-02C6FE0D2F22}">
      <dgm:prSet/>
      <dgm:spPr/>
      <dgm:t>
        <a:bodyPr/>
        <a:lstStyle/>
        <a:p>
          <a:endParaRPr lang="nl-NL"/>
        </a:p>
      </dgm:t>
    </dgm:pt>
    <dgm:pt modelId="{5514C8A5-A4C7-4A8E-A041-380DCEBB2DF4}">
      <dgm:prSet custT="1"/>
      <dgm:spPr>
        <a:ln>
          <a:solidFill>
            <a:srgbClr val="D2762B"/>
          </a:solidFill>
        </a:ln>
      </dgm:spPr>
      <dgm:t>
        <a:bodyPr/>
        <a:lstStyle/>
        <a:p>
          <a:pPr>
            <a:buFont typeface="Arial" panose="020B0604020202020204" pitchFamily="34" charset="0"/>
            <a:buChar char="•"/>
          </a:pPr>
          <a:endParaRPr lang="nl-NL" sz="2800" dirty="0">
            <a:solidFill>
              <a:schemeClr val="bg2">
                <a:lumMod val="10000"/>
              </a:schemeClr>
            </a:solidFill>
          </a:endParaRPr>
        </a:p>
      </dgm:t>
    </dgm:pt>
    <dgm:pt modelId="{2F561A31-5AD2-4033-8AED-01CDA53F5D8D}" type="parTrans" cxnId="{9D86E839-9423-41D9-A76C-6BD19EDD3C32}">
      <dgm:prSet/>
      <dgm:spPr/>
      <dgm:t>
        <a:bodyPr/>
        <a:lstStyle/>
        <a:p>
          <a:endParaRPr lang="nl-NL"/>
        </a:p>
      </dgm:t>
    </dgm:pt>
    <dgm:pt modelId="{9E11A2D9-2713-42CF-B565-28A5E22B07C1}" type="sibTrans" cxnId="{9D86E839-9423-41D9-A76C-6BD19EDD3C32}">
      <dgm:prSet/>
      <dgm:spPr/>
      <dgm:t>
        <a:bodyPr/>
        <a:lstStyle/>
        <a:p>
          <a:endParaRPr lang="nl-NL"/>
        </a:p>
      </dgm:t>
    </dgm:pt>
    <dgm:pt modelId="{39935D99-06EE-4F45-A745-414A1FF59D3D}">
      <dgm:prSet custT="1"/>
      <dgm:spPr>
        <a:ln>
          <a:solidFill>
            <a:srgbClr val="D2762B"/>
          </a:solidFill>
        </a:ln>
      </dgm:spPr>
      <dgm:t>
        <a:bodyPr/>
        <a:lstStyle/>
        <a:p>
          <a:pPr>
            <a:buFont typeface="Arial" panose="020B0604020202020204" pitchFamily="34" charset="0"/>
            <a:buChar char="•"/>
          </a:pPr>
          <a:r>
            <a:rPr lang="nl-NL" sz="2800" dirty="0">
              <a:solidFill>
                <a:schemeClr val="bg2">
                  <a:lumMod val="10000"/>
                </a:schemeClr>
              </a:solidFill>
            </a:rPr>
            <a:t>Verwerking data in </a:t>
          </a:r>
          <a:r>
            <a:rPr lang="nl-NL" sz="2800" dirty="0" err="1">
              <a:solidFill>
                <a:schemeClr val="bg2">
                  <a:lumMod val="10000"/>
                </a:schemeClr>
              </a:solidFill>
            </a:rPr>
            <a:t>ToetsingOnlinedoor</a:t>
          </a:r>
          <a:r>
            <a:rPr lang="nl-NL" sz="2800" dirty="0">
              <a:solidFill>
                <a:schemeClr val="bg2">
                  <a:lumMod val="10000"/>
                </a:schemeClr>
              </a:solidFill>
            </a:rPr>
            <a:t> CCMO</a:t>
          </a:r>
        </a:p>
      </dgm:t>
    </dgm:pt>
    <dgm:pt modelId="{17390212-E67C-4B51-BDC5-C9E9F25E22A4}" type="parTrans" cxnId="{13AF0AC1-F7F1-454D-9C41-CD384D746D66}">
      <dgm:prSet/>
      <dgm:spPr/>
      <dgm:t>
        <a:bodyPr/>
        <a:lstStyle/>
        <a:p>
          <a:endParaRPr lang="nl-NL"/>
        </a:p>
      </dgm:t>
    </dgm:pt>
    <dgm:pt modelId="{6EEF9651-C61E-487B-AE1C-15FE5F1C2937}" type="sibTrans" cxnId="{13AF0AC1-F7F1-454D-9C41-CD384D746D66}">
      <dgm:prSet/>
      <dgm:spPr/>
      <dgm:t>
        <a:bodyPr/>
        <a:lstStyle/>
        <a:p>
          <a:endParaRPr lang="nl-NL"/>
        </a:p>
      </dgm:t>
    </dgm:pt>
    <dgm:pt modelId="{7B693C33-2459-425E-A125-C86ACFA051D4}">
      <dgm:prSet custT="1"/>
      <dgm:spPr>
        <a:ln>
          <a:solidFill>
            <a:srgbClr val="D2762B"/>
          </a:solidFill>
        </a:ln>
      </dgm:spPr>
      <dgm:t>
        <a:bodyPr/>
        <a:lstStyle/>
        <a:p>
          <a:pPr>
            <a:buFont typeface="+mj-lt"/>
            <a:buAutoNum type="alphaLcParenR"/>
          </a:pPr>
          <a:r>
            <a:rPr lang="nl-NL" sz="2800" dirty="0">
              <a:solidFill>
                <a:schemeClr val="bg2">
                  <a:lumMod val="10000"/>
                </a:schemeClr>
              </a:solidFill>
            </a:rPr>
            <a:t> startdata</a:t>
          </a:r>
        </a:p>
      </dgm:t>
    </dgm:pt>
    <dgm:pt modelId="{E21976E7-94D3-4978-96E9-FE286E773601}" type="parTrans" cxnId="{D52D6224-3E1D-49A9-9BB4-DEFE5E2E05AB}">
      <dgm:prSet/>
      <dgm:spPr/>
      <dgm:t>
        <a:bodyPr/>
        <a:lstStyle/>
        <a:p>
          <a:endParaRPr lang="nl-NL"/>
        </a:p>
      </dgm:t>
    </dgm:pt>
    <dgm:pt modelId="{8D81F725-9DF1-4BA5-AA0A-BE6C594BA891}" type="sibTrans" cxnId="{D52D6224-3E1D-49A9-9BB4-DEFE5E2E05AB}">
      <dgm:prSet/>
      <dgm:spPr/>
      <dgm:t>
        <a:bodyPr/>
        <a:lstStyle/>
        <a:p>
          <a:endParaRPr lang="nl-NL"/>
        </a:p>
      </dgm:t>
    </dgm:pt>
    <dgm:pt modelId="{9D3BC709-3BD2-4CB7-9C5F-AAEA31FB2FE2}">
      <dgm:prSet custT="1"/>
      <dgm:spPr>
        <a:ln>
          <a:solidFill>
            <a:srgbClr val="D2762B"/>
          </a:solidFill>
        </a:ln>
      </dgm:spPr>
      <dgm:t>
        <a:bodyPr/>
        <a:lstStyle/>
        <a:p>
          <a:pPr>
            <a:buFont typeface="+mj-lt"/>
            <a:buNone/>
          </a:pPr>
          <a:endParaRPr lang="nl-NL" sz="2800" dirty="0">
            <a:solidFill>
              <a:schemeClr val="bg2">
                <a:lumMod val="10000"/>
              </a:schemeClr>
            </a:solidFill>
          </a:endParaRPr>
        </a:p>
      </dgm:t>
    </dgm:pt>
    <dgm:pt modelId="{DFBF1DF3-C623-4491-AF0D-31DB6DB042E1}" type="parTrans" cxnId="{CE4973F7-ECCC-4DD6-B2D5-4D045592DBCE}">
      <dgm:prSet/>
      <dgm:spPr/>
      <dgm:t>
        <a:bodyPr/>
        <a:lstStyle/>
        <a:p>
          <a:endParaRPr lang="nl-NL"/>
        </a:p>
      </dgm:t>
    </dgm:pt>
    <dgm:pt modelId="{9DDAFA8E-72B0-4B7F-8ACD-C93D3B5DA3EC}" type="sibTrans" cxnId="{CE4973F7-ECCC-4DD6-B2D5-4D045592DBCE}">
      <dgm:prSet/>
      <dgm:spPr/>
      <dgm:t>
        <a:bodyPr/>
        <a:lstStyle/>
        <a:p>
          <a:endParaRPr lang="nl-NL"/>
        </a:p>
      </dgm:t>
    </dgm:pt>
    <dgm:pt modelId="{08BAF6A2-B7B7-4493-88BA-1A8B78391B04}">
      <dgm:prSet custT="1"/>
      <dgm:spPr>
        <a:ln>
          <a:solidFill>
            <a:srgbClr val="D2762B"/>
          </a:solidFill>
        </a:ln>
      </dgm:spPr>
      <dgm:t>
        <a:bodyPr/>
        <a:lstStyle/>
        <a:p>
          <a:pPr>
            <a:buFont typeface="+mj-lt"/>
            <a:buAutoNum type="alphaLcParenR"/>
          </a:pPr>
          <a:r>
            <a:rPr lang="nl-NL" sz="2800" dirty="0">
              <a:solidFill>
                <a:schemeClr val="bg2">
                  <a:lumMod val="10000"/>
                </a:schemeClr>
              </a:solidFill>
            </a:rPr>
            <a:t> einddata</a:t>
          </a:r>
        </a:p>
      </dgm:t>
    </dgm:pt>
    <dgm:pt modelId="{BB82491B-0B57-4B6A-ACEC-F2390C553100}" type="parTrans" cxnId="{820A229B-4E51-42BE-B1A0-69CE0F1B6762}">
      <dgm:prSet/>
      <dgm:spPr/>
      <dgm:t>
        <a:bodyPr/>
        <a:lstStyle/>
        <a:p>
          <a:endParaRPr lang="nl-NL"/>
        </a:p>
      </dgm:t>
    </dgm:pt>
    <dgm:pt modelId="{576A9382-4002-4ADE-8CD3-A7DAEE6A1AF9}" type="sibTrans" cxnId="{820A229B-4E51-42BE-B1A0-69CE0F1B6762}">
      <dgm:prSet/>
      <dgm:spPr/>
      <dgm:t>
        <a:bodyPr/>
        <a:lstStyle/>
        <a:p>
          <a:endParaRPr lang="nl-NL"/>
        </a:p>
      </dgm:t>
    </dgm:pt>
    <dgm:pt modelId="{82669EB8-1949-4150-AF03-19A60E93C9B0}">
      <dgm:prSet custT="1"/>
      <dgm:spPr>
        <a:ln>
          <a:solidFill>
            <a:srgbClr val="D2762B"/>
          </a:solidFill>
        </a:ln>
      </dgm:spPr>
      <dgm:t>
        <a:bodyPr/>
        <a:lstStyle/>
        <a:p>
          <a:pPr>
            <a:buFont typeface="Arial" panose="020B0604020202020204" pitchFamily="34" charset="0"/>
            <a:buChar char="•"/>
          </a:pPr>
          <a:r>
            <a:rPr lang="nl-NL" sz="2800" dirty="0">
              <a:solidFill>
                <a:schemeClr val="bg2">
                  <a:lumMod val="10000"/>
                </a:schemeClr>
              </a:solidFill>
            </a:rPr>
            <a:t>ToetsingOnline Review door gebruikers</a:t>
          </a:r>
        </a:p>
      </dgm:t>
    </dgm:pt>
    <dgm:pt modelId="{6258F142-50F4-4DA3-A292-2FF765EF5630}" type="parTrans" cxnId="{5A4279B3-938F-43F4-858F-6121781A412F}">
      <dgm:prSet/>
      <dgm:spPr/>
      <dgm:t>
        <a:bodyPr/>
        <a:lstStyle/>
        <a:p>
          <a:endParaRPr lang="nl-NL"/>
        </a:p>
      </dgm:t>
    </dgm:pt>
    <dgm:pt modelId="{8946000A-9A1F-47F1-9DB3-EDEED2C60249}" type="sibTrans" cxnId="{5A4279B3-938F-43F4-858F-6121781A412F}">
      <dgm:prSet/>
      <dgm:spPr/>
      <dgm:t>
        <a:bodyPr/>
        <a:lstStyle/>
        <a:p>
          <a:endParaRPr lang="nl-NL"/>
        </a:p>
      </dgm:t>
    </dgm:pt>
    <dgm:pt modelId="{EF5C131D-180C-4592-897B-119F22AC3832}" type="pres">
      <dgm:prSet presAssocID="{8E62C7D5-F4FE-49FE-9000-405AF37AAE41}" presName="linearFlow" presStyleCnt="0">
        <dgm:presLayoutVars>
          <dgm:dir/>
          <dgm:animLvl val="lvl"/>
          <dgm:resizeHandles val="exact"/>
        </dgm:presLayoutVars>
      </dgm:prSet>
      <dgm:spPr/>
    </dgm:pt>
    <dgm:pt modelId="{9CE1877F-189E-4AE0-A142-79E48AFA260F}" type="pres">
      <dgm:prSet presAssocID="{E69759B3-822C-49D5-B01E-DC54C52CC288}" presName="composite" presStyleCnt="0"/>
      <dgm:spPr/>
    </dgm:pt>
    <dgm:pt modelId="{87BACA74-34E7-4604-B243-88B66ADE60E9}" type="pres">
      <dgm:prSet presAssocID="{E69759B3-822C-49D5-B01E-DC54C52CC288}" presName="parTx" presStyleLbl="node1" presStyleIdx="0" presStyleCnt="5">
        <dgm:presLayoutVars>
          <dgm:chMax val="0"/>
          <dgm:chPref val="0"/>
          <dgm:bulletEnabled val="1"/>
        </dgm:presLayoutVars>
      </dgm:prSet>
      <dgm:spPr/>
    </dgm:pt>
    <dgm:pt modelId="{3F59D0B3-BAED-4815-B12F-16EAEDF92AAF}" type="pres">
      <dgm:prSet presAssocID="{E69759B3-822C-49D5-B01E-DC54C52CC288}" presName="parSh" presStyleLbl="node1" presStyleIdx="0" presStyleCnt="5" custLinFactNeighborX="637" custLinFactNeighborY="-21896"/>
      <dgm:spPr/>
    </dgm:pt>
    <dgm:pt modelId="{691D4855-B2C4-43E3-937F-0C22164BE39C}" type="pres">
      <dgm:prSet presAssocID="{E69759B3-822C-49D5-B01E-DC54C52CC288}" presName="desTx" presStyleLbl="fgAcc1" presStyleIdx="0" presStyleCnt="5" custScaleX="107216">
        <dgm:presLayoutVars>
          <dgm:bulletEnabled val="1"/>
        </dgm:presLayoutVars>
      </dgm:prSet>
      <dgm:spPr/>
    </dgm:pt>
    <dgm:pt modelId="{31673AE0-1044-4A46-A07B-89F38413A595}" type="pres">
      <dgm:prSet presAssocID="{73B62EBC-AF56-464F-8C88-75610B5BC518}" presName="sibTrans" presStyleLbl="sibTrans2D1" presStyleIdx="0" presStyleCnt="4"/>
      <dgm:spPr/>
    </dgm:pt>
    <dgm:pt modelId="{3602C0CF-C038-42F5-8AB6-995E9CC50AB0}" type="pres">
      <dgm:prSet presAssocID="{73B62EBC-AF56-464F-8C88-75610B5BC518}" presName="connTx" presStyleLbl="sibTrans2D1" presStyleIdx="0" presStyleCnt="4"/>
      <dgm:spPr/>
    </dgm:pt>
    <dgm:pt modelId="{FB0B28FB-05A7-43F5-B250-174457C27227}" type="pres">
      <dgm:prSet presAssocID="{66C8A6A1-0E46-45D9-8040-1B8D5B77B375}" presName="composite" presStyleCnt="0"/>
      <dgm:spPr/>
    </dgm:pt>
    <dgm:pt modelId="{1A4375FC-8913-47AE-940F-1E5AC0CDC6DD}" type="pres">
      <dgm:prSet presAssocID="{66C8A6A1-0E46-45D9-8040-1B8D5B77B375}" presName="parTx" presStyleLbl="node1" presStyleIdx="0" presStyleCnt="5">
        <dgm:presLayoutVars>
          <dgm:chMax val="0"/>
          <dgm:chPref val="0"/>
          <dgm:bulletEnabled val="1"/>
        </dgm:presLayoutVars>
      </dgm:prSet>
      <dgm:spPr/>
    </dgm:pt>
    <dgm:pt modelId="{2FF0DE15-A695-46B8-B592-24F736CEE2BD}" type="pres">
      <dgm:prSet presAssocID="{66C8A6A1-0E46-45D9-8040-1B8D5B77B375}" presName="parSh" presStyleLbl="node1" presStyleIdx="1" presStyleCnt="5" custLinFactNeighborY="-21896"/>
      <dgm:spPr/>
    </dgm:pt>
    <dgm:pt modelId="{B829E922-9BFF-4CC3-98E7-17F33CC231D5}" type="pres">
      <dgm:prSet presAssocID="{66C8A6A1-0E46-45D9-8040-1B8D5B77B375}" presName="desTx" presStyleLbl="fgAcc1" presStyleIdx="1" presStyleCnt="5" custScaleX="107951">
        <dgm:presLayoutVars>
          <dgm:bulletEnabled val="1"/>
        </dgm:presLayoutVars>
      </dgm:prSet>
      <dgm:spPr/>
    </dgm:pt>
    <dgm:pt modelId="{61E91C61-7191-4A07-8DF4-E1AB5779C00C}" type="pres">
      <dgm:prSet presAssocID="{BF468686-031A-437D-A39A-B74F2BDD4D66}" presName="sibTrans" presStyleLbl="sibTrans2D1" presStyleIdx="1" presStyleCnt="4"/>
      <dgm:spPr/>
    </dgm:pt>
    <dgm:pt modelId="{6460C089-472C-4572-851A-FB3BAFDCD309}" type="pres">
      <dgm:prSet presAssocID="{BF468686-031A-437D-A39A-B74F2BDD4D66}" presName="connTx" presStyleLbl="sibTrans2D1" presStyleIdx="1" presStyleCnt="4"/>
      <dgm:spPr/>
    </dgm:pt>
    <dgm:pt modelId="{7C1A27AE-3A27-440C-A073-09774490C932}" type="pres">
      <dgm:prSet presAssocID="{984DB34B-DD65-4EDE-8B58-8854134C4959}" presName="composite" presStyleCnt="0"/>
      <dgm:spPr/>
    </dgm:pt>
    <dgm:pt modelId="{CD1FA8C0-44A3-4A57-8773-16844B7B4C53}" type="pres">
      <dgm:prSet presAssocID="{984DB34B-DD65-4EDE-8B58-8854134C4959}" presName="parTx" presStyleLbl="node1" presStyleIdx="1" presStyleCnt="5">
        <dgm:presLayoutVars>
          <dgm:chMax val="0"/>
          <dgm:chPref val="0"/>
          <dgm:bulletEnabled val="1"/>
        </dgm:presLayoutVars>
      </dgm:prSet>
      <dgm:spPr/>
    </dgm:pt>
    <dgm:pt modelId="{8453D743-F789-41AE-9248-06C43507FC10}" type="pres">
      <dgm:prSet presAssocID="{984DB34B-DD65-4EDE-8B58-8854134C4959}" presName="parSh" presStyleLbl="node1" presStyleIdx="2" presStyleCnt="5" custLinFactNeighborX="2780" custLinFactNeighborY="-21896"/>
      <dgm:spPr/>
    </dgm:pt>
    <dgm:pt modelId="{61515FB7-324E-4CAD-9CE0-CB26CA4B88C8}" type="pres">
      <dgm:prSet presAssocID="{984DB34B-DD65-4EDE-8B58-8854134C4959}" presName="desTx" presStyleLbl="fgAcc1" presStyleIdx="2" presStyleCnt="5" custScaleX="108087">
        <dgm:presLayoutVars>
          <dgm:bulletEnabled val="1"/>
        </dgm:presLayoutVars>
      </dgm:prSet>
      <dgm:spPr/>
    </dgm:pt>
    <dgm:pt modelId="{57E96D58-C071-4ADE-AC19-CD6771F7DD30}" type="pres">
      <dgm:prSet presAssocID="{83EC0162-FE1A-4CE2-B647-D3D5C868C35B}" presName="sibTrans" presStyleLbl="sibTrans2D1" presStyleIdx="2" presStyleCnt="4"/>
      <dgm:spPr/>
    </dgm:pt>
    <dgm:pt modelId="{5ADD07EA-881B-4226-99E3-2C646B7B8014}" type="pres">
      <dgm:prSet presAssocID="{83EC0162-FE1A-4CE2-B647-D3D5C868C35B}" presName="connTx" presStyleLbl="sibTrans2D1" presStyleIdx="2" presStyleCnt="4"/>
      <dgm:spPr/>
    </dgm:pt>
    <dgm:pt modelId="{D284D639-B457-4EB5-B503-D1AA7E123532}" type="pres">
      <dgm:prSet presAssocID="{EF5E32F9-0371-4578-B86C-0FBC16BC3A2E}" presName="composite" presStyleCnt="0"/>
      <dgm:spPr/>
    </dgm:pt>
    <dgm:pt modelId="{84EE3DAE-7DFF-45CE-8849-07E214C90D71}" type="pres">
      <dgm:prSet presAssocID="{EF5E32F9-0371-4578-B86C-0FBC16BC3A2E}" presName="parTx" presStyleLbl="node1" presStyleIdx="2" presStyleCnt="5">
        <dgm:presLayoutVars>
          <dgm:chMax val="0"/>
          <dgm:chPref val="0"/>
          <dgm:bulletEnabled val="1"/>
        </dgm:presLayoutVars>
      </dgm:prSet>
      <dgm:spPr/>
    </dgm:pt>
    <dgm:pt modelId="{2792EBFC-F009-4E12-A91C-822BBB7A7F26}" type="pres">
      <dgm:prSet presAssocID="{EF5E32F9-0371-4578-B86C-0FBC16BC3A2E}" presName="parSh" presStyleLbl="node1" presStyleIdx="3" presStyleCnt="5" custLinFactNeighborY="-20440"/>
      <dgm:spPr/>
    </dgm:pt>
    <dgm:pt modelId="{4D54E6DE-02CA-443A-8062-A0FF799B5B38}" type="pres">
      <dgm:prSet presAssocID="{EF5E32F9-0371-4578-B86C-0FBC16BC3A2E}" presName="desTx" presStyleLbl="fgAcc1" presStyleIdx="3" presStyleCnt="5" custScaleX="108659">
        <dgm:presLayoutVars>
          <dgm:bulletEnabled val="1"/>
        </dgm:presLayoutVars>
      </dgm:prSet>
      <dgm:spPr/>
    </dgm:pt>
    <dgm:pt modelId="{B14F36EF-554C-47BE-8839-CEA97BDC093E}" type="pres">
      <dgm:prSet presAssocID="{4D2AC09B-522C-418C-938C-4A5E6515939E}" presName="sibTrans" presStyleLbl="sibTrans2D1" presStyleIdx="3" presStyleCnt="4"/>
      <dgm:spPr/>
    </dgm:pt>
    <dgm:pt modelId="{9BD88155-E867-408C-9F3B-6FC5DA6909E1}" type="pres">
      <dgm:prSet presAssocID="{4D2AC09B-522C-418C-938C-4A5E6515939E}" presName="connTx" presStyleLbl="sibTrans2D1" presStyleIdx="3" presStyleCnt="4"/>
      <dgm:spPr/>
    </dgm:pt>
    <dgm:pt modelId="{EF3C3B8B-F16E-4182-B494-24E6AE93DD6F}" type="pres">
      <dgm:prSet presAssocID="{A530C364-05FF-4E69-8A7C-2E0FBEBA0D2C}" presName="composite" presStyleCnt="0"/>
      <dgm:spPr/>
    </dgm:pt>
    <dgm:pt modelId="{E2D90596-CB17-4217-A1DB-0BBEF8ED7697}" type="pres">
      <dgm:prSet presAssocID="{A530C364-05FF-4E69-8A7C-2E0FBEBA0D2C}" presName="parTx" presStyleLbl="node1" presStyleIdx="3" presStyleCnt="5">
        <dgm:presLayoutVars>
          <dgm:chMax val="0"/>
          <dgm:chPref val="0"/>
          <dgm:bulletEnabled val="1"/>
        </dgm:presLayoutVars>
      </dgm:prSet>
      <dgm:spPr/>
    </dgm:pt>
    <dgm:pt modelId="{88F1FCF2-5E01-48A3-A0AB-C33CB89FDF94}" type="pres">
      <dgm:prSet presAssocID="{A530C364-05FF-4E69-8A7C-2E0FBEBA0D2C}" presName="parSh" presStyleLbl="node1" presStyleIdx="4" presStyleCnt="5" custLinFactNeighborX="277" custLinFactNeighborY="-22099"/>
      <dgm:spPr/>
    </dgm:pt>
    <dgm:pt modelId="{0807E6DD-4CD3-4D63-8EBC-77F45F5C3CAA}" type="pres">
      <dgm:prSet presAssocID="{A530C364-05FF-4E69-8A7C-2E0FBEBA0D2C}" presName="desTx" presStyleLbl="fgAcc1" presStyleIdx="4" presStyleCnt="5" custScaleX="132466" custLinFactNeighborX="-13261" custLinFactNeighborY="1199">
        <dgm:presLayoutVars>
          <dgm:bulletEnabled val="1"/>
        </dgm:presLayoutVars>
      </dgm:prSet>
      <dgm:spPr/>
    </dgm:pt>
  </dgm:ptLst>
  <dgm:cxnLst>
    <dgm:cxn modelId="{E72C9F01-FDC9-4DA3-9CA3-B435DCFF922E}" type="presOf" srcId="{66C8A6A1-0E46-45D9-8040-1B8D5B77B375}" destId="{2FF0DE15-A695-46B8-B592-24F736CEE2BD}" srcOrd="1" destOrd="0" presId="urn:microsoft.com/office/officeart/2005/8/layout/process3"/>
    <dgm:cxn modelId="{27418B03-3C85-4236-805B-02C6FE0D2F22}" srcId="{984DB34B-DD65-4EDE-8B58-8854134C4959}" destId="{B1D5E06D-1F4B-4362-8DD1-09B01155517D}" srcOrd="0" destOrd="0" parTransId="{04D45204-315F-4453-BB8E-740DACD102BF}" sibTransId="{DF012B01-F82A-4529-A958-82DAD643EBB6}"/>
    <dgm:cxn modelId="{F9992420-A18E-40FC-915E-F271918E2201}" srcId="{8E62C7D5-F4FE-49FE-9000-405AF37AAE41}" destId="{66C8A6A1-0E46-45D9-8040-1B8D5B77B375}" srcOrd="1" destOrd="0" parTransId="{1A62EFCA-AFBB-4514-BABA-4C39EEDB383C}" sibTransId="{BF468686-031A-437D-A39A-B74F2BDD4D66}"/>
    <dgm:cxn modelId="{D52D6224-3E1D-49A9-9BB4-DEFE5E2E05AB}" srcId="{984DB34B-DD65-4EDE-8B58-8854134C4959}" destId="{7B693C33-2459-425E-A125-C86ACFA051D4}" srcOrd="1" destOrd="0" parTransId="{E21976E7-94D3-4978-96E9-FE286E773601}" sibTransId="{8D81F725-9DF1-4BA5-AA0A-BE6C594BA891}"/>
    <dgm:cxn modelId="{9A928D25-B4EB-4EC0-A229-2DE3983AA91D}" type="presOf" srcId="{5514C8A5-A4C7-4A8E-A041-380DCEBB2DF4}" destId="{691D4855-B2C4-43E3-937F-0C22164BE39C}" srcOrd="0" destOrd="1" presId="urn:microsoft.com/office/officeart/2005/8/layout/process3"/>
    <dgm:cxn modelId="{6743972B-19CE-44FC-8E6A-CA2CE2AB4D8E}" srcId="{8E62C7D5-F4FE-49FE-9000-405AF37AAE41}" destId="{EF5E32F9-0371-4578-B86C-0FBC16BC3A2E}" srcOrd="3" destOrd="0" parTransId="{1939A688-D091-4C29-8CBD-09EDF7D64460}" sibTransId="{4D2AC09B-522C-418C-938C-4A5E6515939E}"/>
    <dgm:cxn modelId="{4C7B352E-9395-4C7F-8D62-7F7E4372AD7C}" type="presOf" srcId="{EF5E32F9-0371-4578-B86C-0FBC16BC3A2E}" destId="{2792EBFC-F009-4E12-A91C-822BBB7A7F26}" srcOrd="1" destOrd="0" presId="urn:microsoft.com/office/officeart/2005/8/layout/process3"/>
    <dgm:cxn modelId="{2983C62F-0716-48AD-A32C-2A81F21A9703}" type="presOf" srcId="{66C8A6A1-0E46-45D9-8040-1B8D5B77B375}" destId="{1A4375FC-8913-47AE-940F-1E5AC0CDC6DD}" srcOrd="0" destOrd="0" presId="urn:microsoft.com/office/officeart/2005/8/layout/process3"/>
    <dgm:cxn modelId="{83AD1031-E108-4518-A3D7-B2DA3DEEF95C}" type="presOf" srcId="{83EC0162-FE1A-4CE2-B647-D3D5C868C35B}" destId="{57E96D58-C071-4ADE-AC19-CD6771F7DD30}" srcOrd="0" destOrd="0" presId="urn:microsoft.com/office/officeart/2005/8/layout/process3"/>
    <dgm:cxn modelId="{DF993733-879F-4A58-8DE9-65811755059A}" type="presOf" srcId="{73B62EBC-AF56-464F-8C88-75610B5BC518}" destId="{31673AE0-1044-4A46-A07B-89F38413A595}" srcOrd="0" destOrd="0" presId="urn:microsoft.com/office/officeart/2005/8/layout/process3"/>
    <dgm:cxn modelId="{5A2F2938-7146-462D-954A-03FB8DB1A0E2}" type="presOf" srcId="{7B693C33-2459-425E-A125-C86ACFA051D4}" destId="{61515FB7-324E-4CAD-9CE0-CB26CA4B88C8}" srcOrd="0" destOrd="1" presId="urn:microsoft.com/office/officeart/2005/8/layout/process3"/>
    <dgm:cxn modelId="{9D86E839-9423-41D9-A76C-6BD19EDD3C32}" srcId="{E69759B3-822C-49D5-B01E-DC54C52CC288}" destId="{5514C8A5-A4C7-4A8E-A041-380DCEBB2DF4}" srcOrd="1" destOrd="0" parTransId="{2F561A31-5AD2-4033-8AED-01CDA53F5D8D}" sibTransId="{9E11A2D9-2713-42CF-B565-28A5E22B07C1}"/>
    <dgm:cxn modelId="{273F2E3C-3052-4718-8D27-EA94A6DACBE5}" type="presOf" srcId="{46D6B2F9-0D36-4C3D-96F0-59E99291E2E7}" destId="{4D54E6DE-02CA-443A-8062-A0FF799B5B38}" srcOrd="0" destOrd="0" presId="urn:microsoft.com/office/officeart/2005/8/layout/process3"/>
    <dgm:cxn modelId="{875F4A60-6650-47BE-AAC5-0B602317E80A}" srcId="{E69759B3-822C-49D5-B01E-DC54C52CC288}" destId="{89625BC4-3D79-4EAB-AEB7-FE72D3EA30F5}" srcOrd="0" destOrd="0" parTransId="{434B05B1-C792-46C8-807F-B2C1116F2113}" sibTransId="{8177DA7C-95F1-43BB-8747-3135CFCB2444}"/>
    <dgm:cxn modelId="{F93FAD61-ADA0-480E-BB7B-EEBAA39EA4FA}" type="presOf" srcId="{39935D99-06EE-4F45-A745-414A1FF59D3D}" destId="{B829E922-9BFF-4CC3-98E7-17F33CC231D5}" srcOrd="0" destOrd="0" presId="urn:microsoft.com/office/officeart/2005/8/layout/process3"/>
    <dgm:cxn modelId="{677C5B66-7833-45E5-9666-5EC879E71E7E}" type="presOf" srcId="{4D2AC09B-522C-418C-938C-4A5E6515939E}" destId="{B14F36EF-554C-47BE-8839-CEA97BDC093E}" srcOrd="0" destOrd="0" presId="urn:microsoft.com/office/officeart/2005/8/layout/process3"/>
    <dgm:cxn modelId="{A9497247-1CE3-458E-9462-A6031321AE15}" srcId="{A530C364-05FF-4E69-8A7C-2E0FBEBA0D2C}" destId="{088FAA20-C45C-4B03-BC45-E3720FFEFDB1}" srcOrd="0" destOrd="0" parTransId="{A35AA07A-4F18-4669-899C-BFEE4CFC580B}" sibTransId="{3879A35C-EB18-497B-97C0-BE4900D41025}"/>
    <dgm:cxn modelId="{5E59D57A-36CB-4272-8FCE-883E2BFA61AE}" type="presOf" srcId="{E69759B3-822C-49D5-B01E-DC54C52CC288}" destId="{3F59D0B3-BAED-4815-B12F-16EAEDF92AAF}" srcOrd="1" destOrd="0" presId="urn:microsoft.com/office/officeart/2005/8/layout/process3"/>
    <dgm:cxn modelId="{9C5B8D7B-3A04-403C-9257-1E148452F290}" srcId="{8E62C7D5-F4FE-49FE-9000-405AF37AAE41}" destId="{984DB34B-DD65-4EDE-8B58-8854134C4959}" srcOrd="2" destOrd="0" parTransId="{425553A1-37E6-443F-9FE8-1FF5B3C23292}" sibTransId="{83EC0162-FE1A-4CE2-B647-D3D5C868C35B}"/>
    <dgm:cxn modelId="{D8B7D089-A570-4C32-B28F-9F5FB59E8D92}" type="presOf" srcId="{82669EB8-1949-4150-AF03-19A60E93C9B0}" destId="{61515FB7-324E-4CAD-9CE0-CB26CA4B88C8}" srcOrd="0" destOrd="3" presId="urn:microsoft.com/office/officeart/2005/8/layout/process3"/>
    <dgm:cxn modelId="{3CBA088F-E682-4E2F-A64C-972608816A70}" type="presOf" srcId="{73B62EBC-AF56-464F-8C88-75610B5BC518}" destId="{3602C0CF-C038-42F5-8AB6-995E9CC50AB0}" srcOrd="1" destOrd="0" presId="urn:microsoft.com/office/officeart/2005/8/layout/process3"/>
    <dgm:cxn modelId="{7DAAE292-5394-447E-BC42-920D6F6AAB3F}" type="presOf" srcId="{4D2AC09B-522C-418C-938C-4A5E6515939E}" destId="{9BD88155-E867-408C-9F3B-6FC5DA6909E1}" srcOrd="1" destOrd="0" presId="urn:microsoft.com/office/officeart/2005/8/layout/process3"/>
    <dgm:cxn modelId="{6F01A995-EC51-4039-A188-5077F6AB8559}" type="presOf" srcId="{BF468686-031A-437D-A39A-B74F2BDD4D66}" destId="{61E91C61-7191-4A07-8DF4-E1AB5779C00C}" srcOrd="0" destOrd="0" presId="urn:microsoft.com/office/officeart/2005/8/layout/process3"/>
    <dgm:cxn modelId="{820A229B-4E51-42BE-B1A0-69CE0F1B6762}" srcId="{984DB34B-DD65-4EDE-8B58-8854134C4959}" destId="{08BAF6A2-B7B7-4493-88BA-1A8B78391B04}" srcOrd="2" destOrd="0" parTransId="{BB82491B-0B57-4B6A-ACEC-F2390C553100}" sibTransId="{576A9382-4002-4ADE-8CD3-A7DAEE6A1AF9}"/>
    <dgm:cxn modelId="{E2D6069F-23B5-4B1D-9069-C5D7BD284FEB}" srcId="{8E62C7D5-F4FE-49FE-9000-405AF37AAE41}" destId="{A530C364-05FF-4E69-8A7C-2E0FBEBA0D2C}" srcOrd="4" destOrd="0" parTransId="{9771D43B-AA01-4679-BF0C-091BD15524C3}" sibTransId="{1578AC35-85E9-4FBA-83D1-B4C44A283099}"/>
    <dgm:cxn modelId="{AE34BEA3-E6E2-4305-B9FC-56618DB601E2}" type="presOf" srcId="{088FAA20-C45C-4B03-BC45-E3720FFEFDB1}" destId="{0807E6DD-4CD3-4D63-8EBC-77F45F5C3CAA}" srcOrd="0" destOrd="0" presId="urn:microsoft.com/office/officeart/2005/8/layout/process3"/>
    <dgm:cxn modelId="{7EE9DEA7-D9F0-4059-88A1-953298FD434E}" type="presOf" srcId="{EF5E32F9-0371-4578-B86C-0FBC16BC3A2E}" destId="{84EE3DAE-7DFF-45CE-8849-07E214C90D71}" srcOrd="0" destOrd="0" presId="urn:microsoft.com/office/officeart/2005/8/layout/process3"/>
    <dgm:cxn modelId="{5A4279B3-938F-43F4-858F-6121781A412F}" srcId="{984DB34B-DD65-4EDE-8B58-8854134C4959}" destId="{82669EB8-1949-4150-AF03-19A60E93C9B0}" srcOrd="3" destOrd="0" parTransId="{6258F142-50F4-4DA3-A292-2FF765EF5630}" sibTransId="{8946000A-9A1F-47F1-9DB3-EDEED2C60249}"/>
    <dgm:cxn modelId="{1FB201B4-C0CF-452A-8F20-2A4271E891D4}" type="presOf" srcId="{A530C364-05FF-4E69-8A7C-2E0FBEBA0D2C}" destId="{88F1FCF2-5E01-48A3-A0AB-C33CB89FDF94}" srcOrd="1" destOrd="0" presId="urn:microsoft.com/office/officeart/2005/8/layout/process3"/>
    <dgm:cxn modelId="{E6C389BC-0A55-4CAC-8604-30E4861B5D0D}" srcId="{8E62C7D5-F4FE-49FE-9000-405AF37AAE41}" destId="{E69759B3-822C-49D5-B01E-DC54C52CC288}" srcOrd="0" destOrd="0" parTransId="{537D44C2-058B-448E-AD3C-4F318317DA2A}" sibTransId="{73B62EBC-AF56-464F-8C88-75610B5BC518}"/>
    <dgm:cxn modelId="{1778A7BC-BA57-4AB4-99AB-205772366E92}" type="presOf" srcId="{8E62C7D5-F4FE-49FE-9000-405AF37AAE41}" destId="{EF5C131D-180C-4592-897B-119F22AC3832}" srcOrd="0" destOrd="0" presId="urn:microsoft.com/office/officeart/2005/8/layout/process3"/>
    <dgm:cxn modelId="{12CD06BE-AC82-4341-8DE9-84170FA2FB8F}" type="presOf" srcId="{E69759B3-822C-49D5-B01E-DC54C52CC288}" destId="{87BACA74-34E7-4604-B243-88B66ADE60E9}" srcOrd="0" destOrd="0" presId="urn:microsoft.com/office/officeart/2005/8/layout/process3"/>
    <dgm:cxn modelId="{7A8DCFBE-D865-417D-9FC3-FF0BFFA385B9}" type="presOf" srcId="{83EC0162-FE1A-4CE2-B647-D3D5C868C35B}" destId="{5ADD07EA-881B-4226-99E3-2C646B7B8014}" srcOrd="1" destOrd="0" presId="urn:microsoft.com/office/officeart/2005/8/layout/process3"/>
    <dgm:cxn modelId="{13AF0AC1-F7F1-454D-9C41-CD384D746D66}" srcId="{66C8A6A1-0E46-45D9-8040-1B8D5B77B375}" destId="{39935D99-06EE-4F45-A745-414A1FF59D3D}" srcOrd="0" destOrd="0" parTransId="{17390212-E67C-4B51-BDC5-C9E9F25E22A4}" sibTransId="{6EEF9651-C61E-487B-AE1C-15FE5F1C2937}"/>
    <dgm:cxn modelId="{429DF1C2-DB04-4835-BDB3-A4F87535D192}" type="presOf" srcId="{A530C364-05FF-4E69-8A7C-2E0FBEBA0D2C}" destId="{E2D90596-CB17-4217-A1DB-0BBEF8ED7697}" srcOrd="0" destOrd="0" presId="urn:microsoft.com/office/officeart/2005/8/layout/process3"/>
    <dgm:cxn modelId="{3F172CC7-A55A-48F4-BB54-09B29F62579E}" type="presOf" srcId="{08BAF6A2-B7B7-4493-88BA-1A8B78391B04}" destId="{61515FB7-324E-4CAD-9CE0-CB26CA4B88C8}" srcOrd="0" destOrd="2" presId="urn:microsoft.com/office/officeart/2005/8/layout/process3"/>
    <dgm:cxn modelId="{02E92ECB-5838-4B74-8939-EE8C90AAC14A}" type="presOf" srcId="{984DB34B-DD65-4EDE-8B58-8854134C4959}" destId="{8453D743-F789-41AE-9248-06C43507FC10}" srcOrd="1" destOrd="0" presId="urn:microsoft.com/office/officeart/2005/8/layout/process3"/>
    <dgm:cxn modelId="{E8C78FDC-2B68-4273-92B4-0DA51C3D6121}" type="presOf" srcId="{89625BC4-3D79-4EAB-AEB7-FE72D3EA30F5}" destId="{691D4855-B2C4-43E3-937F-0C22164BE39C}" srcOrd="0" destOrd="0" presId="urn:microsoft.com/office/officeart/2005/8/layout/process3"/>
    <dgm:cxn modelId="{D6F335E3-AE4D-4210-B919-2258FDA0A9B3}" type="presOf" srcId="{9D3BC709-3BD2-4CB7-9C5F-AAEA31FB2FE2}" destId="{61515FB7-324E-4CAD-9CE0-CB26CA4B88C8}" srcOrd="0" destOrd="4" presId="urn:microsoft.com/office/officeart/2005/8/layout/process3"/>
    <dgm:cxn modelId="{0F3C84E9-2536-437D-97F8-8E9FBA37A211}" type="presOf" srcId="{B1D5E06D-1F4B-4362-8DD1-09B01155517D}" destId="{61515FB7-324E-4CAD-9CE0-CB26CA4B88C8}" srcOrd="0" destOrd="0" presId="urn:microsoft.com/office/officeart/2005/8/layout/process3"/>
    <dgm:cxn modelId="{C0A217EA-1297-4637-8933-14DA519C05F4}" srcId="{EF5E32F9-0371-4578-B86C-0FBC16BC3A2E}" destId="{46D6B2F9-0D36-4C3D-96F0-59E99291E2E7}" srcOrd="0" destOrd="0" parTransId="{FBC53F0C-1A93-495A-A436-333293B21D77}" sibTransId="{B03C0F58-53D7-44E0-82BE-CEFEA75E2E84}"/>
    <dgm:cxn modelId="{114F7AF2-90F1-44F6-A4D7-72CD755548FD}" type="presOf" srcId="{984DB34B-DD65-4EDE-8B58-8854134C4959}" destId="{CD1FA8C0-44A3-4A57-8773-16844B7B4C53}" srcOrd="0" destOrd="0" presId="urn:microsoft.com/office/officeart/2005/8/layout/process3"/>
    <dgm:cxn modelId="{CE4973F7-ECCC-4DD6-B2D5-4D045592DBCE}" srcId="{984DB34B-DD65-4EDE-8B58-8854134C4959}" destId="{9D3BC709-3BD2-4CB7-9C5F-AAEA31FB2FE2}" srcOrd="4" destOrd="0" parTransId="{DFBF1DF3-C623-4491-AF0D-31DB6DB042E1}" sibTransId="{9DDAFA8E-72B0-4B7F-8ACD-C93D3B5DA3EC}"/>
    <dgm:cxn modelId="{478AE1FD-9676-4B8B-B575-BAE9795B631A}" type="presOf" srcId="{BF468686-031A-437D-A39A-B74F2BDD4D66}" destId="{6460C089-472C-4572-851A-FB3BAFDCD309}" srcOrd="1" destOrd="0" presId="urn:microsoft.com/office/officeart/2005/8/layout/process3"/>
    <dgm:cxn modelId="{34253A1D-64F5-4E02-A129-50767D6B434D}" type="presParOf" srcId="{EF5C131D-180C-4592-897B-119F22AC3832}" destId="{9CE1877F-189E-4AE0-A142-79E48AFA260F}" srcOrd="0" destOrd="0" presId="urn:microsoft.com/office/officeart/2005/8/layout/process3"/>
    <dgm:cxn modelId="{67D08EDF-FF25-4D75-B275-48524FF8C6E5}" type="presParOf" srcId="{9CE1877F-189E-4AE0-A142-79E48AFA260F}" destId="{87BACA74-34E7-4604-B243-88B66ADE60E9}" srcOrd="0" destOrd="0" presId="urn:microsoft.com/office/officeart/2005/8/layout/process3"/>
    <dgm:cxn modelId="{0581B463-44A0-4679-8C7D-B8D9090C3649}" type="presParOf" srcId="{9CE1877F-189E-4AE0-A142-79E48AFA260F}" destId="{3F59D0B3-BAED-4815-B12F-16EAEDF92AAF}" srcOrd="1" destOrd="0" presId="urn:microsoft.com/office/officeart/2005/8/layout/process3"/>
    <dgm:cxn modelId="{CADB819C-94E5-482C-A87B-E965CE04F73A}" type="presParOf" srcId="{9CE1877F-189E-4AE0-A142-79E48AFA260F}" destId="{691D4855-B2C4-43E3-937F-0C22164BE39C}" srcOrd="2" destOrd="0" presId="urn:microsoft.com/office/officeart/2005/8/layout/process3"/>
    <dgm:cxn modelId="{4C420D58-2CEA-46F7-966E-811C1A0EC99A}" type="presParOf" srcId="{EF5C131D-180C-4592-897B-119F22AC3832}" destId="{31673AE0-1044-4A46-A07B-89F38413A595}" srcOrd="1" destOrd="0" presId="urn:microsoft.com/office/officeart/2005/8/layout/process3"/>
    <dgm:cxn modelId="{E5F3A5E6-F39A-461D-B26B-115C5F74C796}" type="presParOf" srcId="{31673AE0-1044-4A46-A07B-89F38413A595}" destId="{3602C0CF-C038-42F5-8AB6-995E9CC50AB0}" srcOrd="0" destOrd="0" presId="urn:microsoft.com/office/officeart/2005/8/layout/process3"/>
    <dgm:cxn modelId="{CCF03535-36B1-40A3-9688-D55EDAB02D57}" type="presParOf" srcId="{EF5C131D-180C-4592-897B-119F22AC3832}" destId="{FB0B28FB-05A7-43F5-B250-174457C27227}" srcOrd="2" destOrd="0" presId="urn:microsoft.com/office/officeart/2005/8/layout/process3"/>
    <dgm:cxn modelId="{9AAF9456-B699-4A90-A2C2-65140107A846}" type="presParOf" srcId="{FB0B28FB-05A7-43F5-B250-174457C27227}" destId="{1A4375FC-8913-47AE-940F-1E5AC0CDC6DD}" srcOrd="0" destOrd="0" presId="urn:microsoft.com/office/officeart/2005/8/layout/process3"/>
    <dgm:cxn modelId="{14B4B9C7-3557-4A7E-BFF0-8FB95BF7D9F8}" type="presParOf" srcId="{FB0B28FB-05A7-43F5-B250-174457C27227}" destId="{2FF0DE15-A695-46B8-B592-24F736CEE2BD}" srcOrd="1" destOrd="0" presId="urn:microsoft.com/office/officeart/2005/8/layout/process3"/>
    <dgm:cxn modelId="{9045E5BC-7A04-4F87-B0F2-1952F1B7EA1A}" type="presParOf" srcId="{FB0B28FB-05A7-43F5-B250-174457C27227}" destId="{B829E922-9BFF-4CC3-98E7-17F33CC231D5}" srcOrd="2" destOrd="0" presId="urn:microsoft.com/office/officeart/2005/8/layout/process3"/>
    <dgm:cxn modelId="{E817AE87-F7A0-4716-BF4C-7C80396BA66D}" type="presParOf" srcId="{EF5C131D-180C-4592-897B-119F22AC3832}" destId="{61E91C61-7191-4A07-8DF4-E1AB5779C00C}" srcOrd="3" destOrd="0" presId="urn:microsoft.com/office/officeart/2005/8/layout/process3"/>
    <dgm:cxn modelId="{7813BC88-6A00-49E9-8DAC-2915E4211734}" type="presParOf" srcId="{61E91C61-7191-4A07-8DF4-E1AB5779C00C}" destId="{6460C089-472C-4572-851A-FB3BAFDCD309}" srcOrd="0" destOrd="0" presId="urn:microsoft.com/office/officeart/2005/8/layout/process3"/>
    <dgm:cxn modelId="{C1698E17-8257-4912-A462-91294D78B58D}" type="presParOf" srcId="{EF5C131D-180C-4592-897B-119F22AC3832}" destId="{7C1A27AE-3A27-440C-A073-09774490C932}" srcOrd="4" destOrd="0" presId="urn:microsoft.com/office/officeart/2005/8/layout/process3"/>
    <dgm:cxn modelId="{870A5B1B-CFA3-46FB-BF62-350B21C15A99}" type="presParOf" srcId="{7C1A27AE-3A27-440C-A073-09774490C932}" destId="{CD1FA8C0-44A3-4A57-8773-16844B7B4C53}" srcOrd="0" destOrd="0" presId="urn:microsoft.com/office/officeart/2005/8/layout/process3"/>
    <dgm:cxn modelId="{B9317386-0A1C-4F4B-8901-29D0E6E94F56}" type="presParOf" srcId="{7C1A27AE-3A27-440C-A073-09774490C932}" destId="{8453D743-F789-41AE-9248-06C43507FC10}" srcOrd="1" destOrd="0" presId="urn:microsoft.com/office/officeart/2005/8/layout/process3"/>
    <dgm:cxn modelId="{DCE5DB02-2999-43B6-BCBB-8E7516E133D9}" type="presParOf" srcId="{7C1A27AE-3A27-440C-A073-09774490C932}" destId="{61515FB7-324E-4CAD-9CE0-CB26CA4B88C8}" srcOrd="2" destOrd="0" presId="urn:microsoft.com/office/officeart/2005/8/layout/process3"/>
    <dgm:cxn modelId="{36481971-3682-4A42-BD8B-8FA065E5E69F}" type="presParOf" srcId="{EF5C131D-180C-4592-897B-119F22AC3832}" destId="{57E96D58-C071-4ADE-AC19-CD6771F7DD30}" srcOrd="5" destOrd="0" presId="urn:microsoft.com/office/officeart/2005/8/layout/process3"/>
    <dgm:cxn modelId="{8CA7D198-8300-48E0-9ACD-33DA196C5AD5}" type="presParOf" srcId="{57E96D58-C071-4ADE-AC19-CD6771F7DD30}" destId="{5ADD07EA-881B-4226-99E3-2C646B7B8014}" srcOrd="0" destOrd="0" presId="urn:microsoft.com/office/officeart/2005/8/layout/process3"/>
    <dgm:cxn modelId="{5732FEAC-0E21-4F1A-940A-E7F837C452C3}" type="presParOf" srcId="{EF5C131D-180C-4592-897B-119F22AC3832}" destId="{D284D639-B457-4EB5-B503-D1AA7E123532}" srcOrd="6" destOrd="0" presId="urn:microsoft.com/office/officeart/2005/8/layout/process3"/>
    <dgm:cxn modelId="{F73A33D2-4A7A-4BA1-94A8-758340E443E8}" type="presParOf" srcId="{D284D639-B457-4EB5-B503-D1AA7E123532}" destId="{84EE3DAE-7DFF-45CE-8849-07E214C90D71}" srcOrd="0" destOrd="0" presId="urn:microsoft.com/office/officeart/2005/8/layout/process3"/>
    <dgm:cxn modelId="{9A30D985-0C22-4639-87E7-AF75ACB6760B}" type="presParOf" srcId="{D284D639-B457-4EB5-B503-D1AA7E123532}" destId="{2792EBFC-F009-4E12-A91C-822BBB7A7F26}" srcOrd="1" destOrd="0" presId="urn:microsoft.com/office/officeart/2005/8/layout/process3"/>
    <dgm:cxn modelId="{9B8C2765-4184-499F-A123-DE2E633CABB9}" type="presParOf" srcId="{D284D639-B457-4EB5-B503-D1AA7E123532}" destId="{4D54E6DE-02CA-443A-8062-A0FF799B5B38}" srcOrd="2" destOrd="0" presId="urn:microsoft.com/office/officeart/2005/8/layout/process3"/>
    <dgm:cxn modelId="{1C790014-B51A-4F7E-9548-FE4AFED62D97}" type="presParOf" srcId="{EF5C131D-180C-4592-897B-119F22AC3832}" destId="{B14F36EF-554C-47BE-8839-CEA97BDC093E}" srcOrd="7" destOrd="0" presId="urn:microsoft.com/office/officeart/2005/8/layout/process3"/>
    <dgm:cxn modelId="{E19CEB40-2F4D-4BAF-91BC-7A6AB552D2CE}" type="presParOf" srcId="{B14F36EF-554C-47BE-8839-CEA97BDC093E}" destId="{9BD88155-E867-408C-9F3B-6FC5DA6909E1}" srcOrd="0" destOrd="0" presId="urn:microsoft.com/office/officeart/2005/8/layout/process3"/>
    <dgm:cxn modelId="{4FF71D32-0182-488C-A9C2-4483C14E7AE2}" type="presParOf" srcId="{EF5C131D-180C-4592-897B-119F22AC3832}" destId="{EF3C3B8B-F16E-4182-B494-24E6AE93DD6F}" srcOrd="8" destOrd="0" presId="urn:microsoft.com/office/officeart/2005/8/layout/process3"/>
    <dgm:cxn modelId="{AB5B4FA1-25BE-43DE-8047-5F46C16D68F6}" type="presParOf" srcId="{EF3C3B8B-F16E-4182-B494-24E6AE93DD6F}" destId="{E2D90596-CB17-4217-A1DB-0BBEF8ED7697}" srcOrd="0" destOrd="0" presId="urn:microsoft.com/office/officeart/2005/8/layout/process3"/>
    <dgm:cxn modelId="{E440CC35-0604-490C-A11B-211E4DCCE4B6}" type="presParOf" srcId="{EF3C3B8B-F16E-4182-B494-24E6AE93DD6F}" destId="{88F1FCF2-5E01-48A3-A0AB-C33CB89FDF94}" srcOrd="1" destOrd="0" presId="urn:microsoft.com/office/officeart/2005/8/layout/process3"/>
    <dgm:cxn modelId="{A393CCBF-81D7-4451-B4FC-C0CF98511CC8}" type="presParOf" srcId="{EF3C3B8B-F16E-4182-B494-24E6AE93DD6F}" destId="{0807E6DD-4CD3-4D63-8EBC-77F45F5C3CAA}"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9D0B3-BAED-4815-B12F-16EAEDF92AAF}">
      <dsp:nvSpPr>
        <dsp:cNvPr id="0" name=""/>
        <dsp:cNvSpPr/>
      </dsp:nvSpPr>
      <dsp:spPr>
        <a:xfrm>
          <a:off x="39114" y="430664"/>
          <a:ext cx="2809526" cy="1687363"/>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nl-NL" sz="3200" kern="1200" dirty="0"/>
            <a:t>Juni/juli</a:t>
          </a:r>
        </a:p>
      </dsp:txBody>
      <dsp:txXfrm>
        <a:off x="39114" y="430664"/>
        <a:ext cx="2809526" cy="1123810"/>
      </dsp:txXfrm>
    </dsp:sp>
    <dsp:sp modelId="{691D4855-B2C4-43E3-937F-0C22164BE39C}">
      <dsp:nvSpPr>
        <dsp:cNvPr id="0" name=""/>
        <dsp:cNvSpPr/>
      </dsp:nvSpPr>
      <dsp:spPr>
        <a:xfrm>
          <a:off x="495295" y="1923939"/>
          <a:ext cx="3012261" cy="5994000"/>
        </a:xfrm>
        <a:prstGeom prst="roundRect">
          <a:avLst>
            <a:gd name="adj" fmla="val 10000"/>
          </a:avLst>
        </a:prstGeom>
        <a:solidFill>
          <a:schemeClr val="lt1">
            <a:alpha val="90000"/>
            <a:hueOff val="0"/>
            <a:satOff val="0"/>
            <a:lumOff val="0"/>
            <a:alphaOff val="0"/>
          </a:schemeClr>
        </a:solidFill>
        <a:ln w="25400" cap="flat" cmpd="sng" algn="ctr">
          <a:solidFill>
            <a:srgbClr val="D2762B"/>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a:lnSpc>
              <a:spcPct val="90000"/>
            </a:lnSpc>
            <a:spcBef>
              <a:spcPct val="0"/>
            </a:spcBef>
            <a:spcAft>
              <a:spcPct val="15000"/>
            </a:spcAft>
            <a:buFont typeface="Arial" panose="020B0604020202020204" pitchFamily="34" charset="0"/>
            <a:buChar char="•"/>
          </a:pPr>
          <a:r>
            <a:rPr lang="nl-NL" sz="2800" kern="1200" dirty="0">
              <a:solidFill>
                <a:schemeClr val="bg2">
                  <a:lumMod val="10000"/>
                </a:schemeClr>
              </a:solidFill>
            </a:rPr>
            <a:t>METC review van ToetsingOnline data</a:t>
          </a:r>
        </a:p>
        <a:p>
          <a:pPr marL="285750" lvl="1" indent="-285750" algn="l" defTabSz="1244600">
            <a:lnSpc>
              <a:spcPct val="90000"/>
            </a:lnSpc>
            <a:spcBef>
              <a:spcPct val="0"/>
            </a:spcBef>
            <a:spcAft>
              <a:spcPct val="15000"/>
            </a:spcAft>
            <a:buFont typeface="Arial" panose="020B0604020202020204" pitchFamily="34" charset="0"/>
            <a:buChar char="•"/>
          </a:pPr>
          <a:endParaRPr lang="nl-NL" sz="2800" kern="1200" dirty="0">
            <a:solidFill>
              <a:schemeClr val="bg2">
                <a:lumMod val="10000"/>
              </a:schemeClr>
            </a:solidFill>
          </a:endParaRPr>
        </a:p>
      </dsp:txBody>
      <dsp:txXfrm>
        <a:off x="583521" y="2012165"/>
        <a:ext cx="2835809" cy="5817548"/>
      </dsp:txXfrm>
    </dsp:sp>
    <dsp:sp modelId="{31673AE0-1044-4A46-A07B-89F38413A595}">
      <dsp:nvSpPr>
        <dsp:cNvPr id="0" name=""/>
        <dsp:cNvSpPr/>
      </dsp:nvSpPr>
      <dsp:spPr>
        <a:xfrm>
          <a:off x="3295423" y="642823"/>
          <a:ext cx="947177" cy="699490"/>
        </a:xfrm>
        <a:prstGeom prst="rightArrow">
          <a:avLst>
            <a:gd name="adj1" fmla="val 60000"/>
            <a:gd name="adj2" fmla="val 50000"/>
          </a:avLst>
        </a:prstGeom>
        <a:solidFill>
          <a:srgbClr val="F1910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nl-NL" sz="400" kern="1200">
            <a:solidFill>
              <a:srgbClr val="F99605"/>
            </a:solidFill>
          </a:endParaRPr>
        </a:p>
      </dsp:txBody>
      <dsp:txXfrm>
        <a:off x="3295423" y="782721"/>
        <a:ext cx="737330" cy="419694"/>
      </dsp:txXfrm>
    </dsp:sp>
    <dsp:sp modelId="{2FF0DE15-A695-46B8-B592-24F736CEE2BD}">
      <dsp:nvSpPr>
        <dsp:cNvPr id="0" name=""/>
        <dsp:cNvSpPr/>
      </dsp:nvSpPr>
      <dsp:spPr>
        <a:xfrm>
          <a:off x="4635768" y="430664"/>
          <a:ext cx="2809526" cy="1687363"/>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nl-NL" sz="3200" kern="1200" dirty="0"/>
            <a:t>Augustus</a:t>
          </a:r>
        </a:p>
      </dsp:txBody>
      <dsp:txXfrm>
        <a:off x="4635768" y="430664"/>
        <a:ext cx="2809526" cy="1123810"/>
      </dsp:txXfrm>
    </dsp:sp>
    <dsp:sp modelId="{B829E922-9BFF-4CC3-98E7-17F33CC231D5}">
      <dsp:nvSpPr>
        <dsp:cNvPr id="0" name=""/>
        <dsp:cNvSpPr/>
      </dsp:nvSpPr>
      <dsp:spPr>
        <a:xfrm>
          <a:off x="5099521" y="1923939"/>
          <a:ext cx="3032912" cy="5994000"/>
        </a:xfrm>
        <a:prstGeom prst="roundRect">
          <a:avLst>
            <a:gd name="adj" fmla="val 10000"/>
          </a:avLst>
        </a:prstGeom>
        <a:solidFill>
          <a:schemeClr val="lt1">
            <a:alpha val="90000"/>
            <a:hueOff val="0"/>
            <a:satOff val="0"/>
            <a:lumOff val="0"/>
            <a:alphaOff val="0"/>
          </a:schemeClr>
        </a:solidFill>
        <a:ln w="25400" cap="flat" cmpd="sng" algn="ctr">
          <a:solidFill>
            <a:srgbClr val="D2762B"/>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a:lnSpc>
              <a:spcPct val="90000"/>
            </a:lnSpc>
            <a:spcBef>
              <a:spcPct val="0"/>
            </a:spcBef>
            <a:spcAft>
              <a:spcPct val="15000"/>
            </a:spcAft>
            <a:buFont typeface="Arial" panose="020B0604020202020204" pitchFamily="34" charset="0"/>
            <a:buChar char="•"/>
          </a:pPr>
          <a:r>
            <a:rPr lang="nl-NL" sz="2800" kern="1200" dirty="0">
              <a:solidFill>
                <a:schemeClr val="bg2">
                  <a:lumMod val="10000"/>
                </a:schemeClr>
              </a:solidFill>
            </a:rPr>
            <a:t>Verwerking data in </a:t>
          </a:r>
          <a:r>
            <a:rPr lang="nl-NL" sz="2800" kern="1200" dirty="0" err="1">
              <a:solidFill>
                <a:schemeClr val="bg2">
                  <a:lumMod val="10000"/>
                </a:schemeClr>
              </a:solidFill>
            </a:rPr>
            <a:t>ToetsingOnlinedoor</a:t>
          </a:r>
          <a:r>
            <a:rPr lang="nl-NL" sz="2800" kern="1200" dirty="0">
              <a:solidFill>
                <a:schemeClr val="bg2">
                  <a:lumMod val="10000"/>
                </a:schemeClr>
              </a:solidFill>
            </a:rPr>
            <a:t> CCMO</a:t>
          </a:r>
        </a:p>
      </dsp:txBody>
      <dsp:txXfrm>
        <a:off x="5188352" y="2012770"/>
        <a:ext cx="2855250" cy="5816338"/>
      </dsp:txXfrm>
    </dsp:sp>
    <dsp:sp modelId="{61E91C61-7191-4A07-8DF4-E1AB5779C00C}">
      <dsp:nvSpPr>
        <dsp:cNvPr id="0" name=""/>
        <dsp:cNvSpPr/>
      </dsp:nvSpPr>
      <dsp:spPr>
        <a:xfrm>
          <a:off x="7918658" y="642823"/>
          <a:ext cx="1003530" cy="699490"/>
        </a:xfrm>
        <a:prstGeom prst="rightArrow">
          <a:avLst>
            <a:gd name="adj1" fmla="val 60000"/>
            <a:gd name="adj2" fmla="val 50000"/>
          </a:avLst>
        </a:prstGeom>
        <a:solidFill>
          <a:srgbClr val="F1910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nl-NL" sz="400" kern="1200">
            <a:solidFill>
              <a:srgbClr val="E98D05"/>
            </a:solidFill>
          </a:endParaRPr>
        </a:p>
      </dsp:txBody>
      <dsp:txXfrm>
        <a:off x="7918658" y="782721"/>
        <a:ext cx="793683" cy="419694"/>
      </dsp:txXfrm>
    </dsp:sp>
    <dsp:sp modelId="{8453D743-F789-41AE-9248-06C43507FC10}">
      <dsp:nvSpPr>
        <dsp:cNvPr id="0" name=""/>
        <dsp:cNvSpPr/>
      </dsp:nvSpPr>
      <dsp:spPr>
        <a:xfrm>
          <a:off x="9338749" y="430664"/>
          <a:ext cx="2809526" cy="1687363"/>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nl-NL" sz="3200" kern="1200" dirty="0">
              <a:solidFill>
                <a:srgbClr val="FFFF00"/>
              </a:solidFill>
            </a:rPr>
            <a:t>September</a:t>
          </a:r>
        </a:p>
      </dsp:txBody>
      <dsp:txXfrm>
        <a:off x="9338749" y="430664"/>
        <a:ext cx="2809526" cy="1123810"/>
      </dsp:txXfrm>
    </dsp:sp>
    <dsp:sp modelId="{61515FB7-324E-4CAD-9CE0-CB26CA4B88C8}">
      <dsp:nvSpPr>
        <dsp:cNvPr id="0" name=""/>
        <dsp:cNvSpPr/>
      </dsp:nvSpPr>
      <dsp:spPr>
        <a:xfrm>
          <a:off x="9722486" y="1923939"/>
          <a:ext cx="3036732" cy="5994000"/>
        </a:xfrm>
        <a:prstGeom prst="roundRect">
          <a:avLst>
            <a:gd name="adj" fmla="val 10000"/>
          </a:avLst>
        </a:prstGeom>
        <a:solidFill>
          <a:schemeClr val="lt1">
            <a:alpha val="90000"/>
            <a:hueOff val="0"/>
            <a:satOff val="0"/>
            <a:lumOff val="0"/>
            <a:alphaOff val="0"/>
          </a:schemeClr>
        </a:solidFill>
        <a:ln w="25400" cap="flat" cmpd="sng" algn="ctr">
          <a:solidFill>
            <a:srgbClr val="D2762B"/>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a:lnSpc>
              <a:spcPct val="90000"/>
            </a:lnSpc>
            <a:spcBef>
              <a:spcPct val="0"/>
            </a:spcBef>
            <a:spcAft>
              <a:spcPct val="15000"/>
            </a:spcAft>
            <a:buFont typeface="Arial" panose="020B0604020202020204" pitchFamily="34" charset="0"/>
            <a:buChar char="•"/>
          </a:pPr>
          <a:r>
            <a:rPr lang="nl-NL" sz="2800" kern="1200" dirty="0">
              <a:solidFill>
                <a:schemeClr val="bg2">
                  <a:lumMod val="10000"/>
                </a:schemeClr>
              </a:solidFill>
            </a:rPr>
            <a:t>Mailing ToetsingOnline gebruikers over missende info:</a:t>
          </a:r>
        </a:p>
        <a:p>
          <a:pPr marL="285750" lvl="1" indent="-285750" algn="l" defTabSz="1244600">
            <a:lnSpc>
              <a:spcPct val="90000"/>
            </a:lnSpc>
            <a:spcBef>
              <a:spcPct val="0"/>
            </a:spcBef>
            <a:spcAft>
              <a:spcPct val="15000"/>
            </a:spcAft>
            <a:buFont typeface="+mj-lt"/>
            <a:buAutoNum type="alphaLcParenR"/>
          </a:pPr>
          <a:r>
            <a:rPr lang="nl-NL" sz="2800" kern="1200" dirty="0">
              <a:solidFill>
                <a:schemeClr val="bg2">
                  <a:lumMod val="10000"/>
                </a:schemeClr>
              </a:solidFill>
            </a:rPr>
            <a:t> startdata</a:t>
          </a:r>
        </a:p>
        <a:p>
          <a:pPr marL="285750" lvl="1" indent="-285750" algn="l" defTabSz="1244600">
            <a:lnSpc>
              <a:spcPct val="90000"/>
            </a:lnSpc>
            <a:spcBef>
              <a:spcPct val="0"/>
            </a:spcBef>
            <a:spcAft>
              <a:spcPct val="15000"/>
            </a:spcAft>
            <a:buFont typeface="+mj-lt"/>
            <a:buAutoNum type="alphaLcParenR"/>
          </a:pPr>
          <a:r>
            <a:rPr lang="nl-NL" sz="2800" kern="1200" dirty="0">
              <a:solidFill>
                <a:schemeClr val="bg2">
                  <a:lumMod val="10000"/>
                </a:schemeClr>
              </a:solidFill>
            </a:rPr>
            <a:t> einddata</a:t>
          </a:r>
        </a:p>
        <a:p>
          <a:pPr marL="285750" lvl="1" indent="-285750" algn="l" defTabSz="1244600">
            <a:lnSpc>
              <a:spcPct val="90000"/>
            </a:lnSpc>
            <a:spcBef>
              <a:spcPct val="0"/>
            </a:spcBef>
            <a:spcAft>
              <a:spcPct val="15000"/>
            </a:spcAft>
            <a:buFont typeface="Arial" panose="020B0604020202020204" pitchFamily="34" charset="0"/>
            <a:buChar char="•"/>
          </a:pPr>
          <a:r>
            <a:rPr lang="nl-NL" sz="2800" kern="1200" dirty="0">
              <a:solidFill>
                <a:schemeClr val="bg2">
                  <a:lumMod val="10000"/>
                </a:schemeClr>
              </a:solidFill>
            </a:rPr>
            <a:t>ToetsingOnline Review door gebruikers</a:t>
          </a:r>
        </a:p>
        <a:p>
          <a:pPr marL="285750" lvl="1" indent="-285750" algn="l" defTabSz="1244600">
            <a:lnSpc>
              <a:spcPct val="90000"/>
            </a:lnSpc>
            <a:spcBef>
              <a:spcPct val="0"/>
            </a:spcBef>
            <a:spcAft>
              <a:spcPct val="15000"/>
            </a:spcAft>
            <a:buFont typeface="+mj-lt"/>
            <a:buNone/>
          </a:pPr>
          <a:endParaRPr lang="nl-NL" sz="2800" kern="1200" dirty="0">
            <a:solidFill>
              <a:schemeClr val="bg2">
                <a:lumMod val="10000"/>
              </a:schemeClr>
            </a:solidFill>
          </a:endParaRPr>
        </a:p>
      </dsp:txBody>
      <dsp:txXfrm>
        <a:off x="9811429" y="2012882"/>
        <a:ext cx="2858846" cy="5816114"/>
      </dsp:txXfrm>
    </dsp:sp>
    <dsp:sp modelId="{57E96D58-C071-4ADE-AC19-CD6771F7DD30}">
      <dsp:nvSpPr>
        <dsp:cNvPr id="0" name=""/>
        <dsp:cNvSpPr/>
      </dsp:nvSpPr>
      <dsp:spPr>
        <a:xfrm rot="18568">
          <a:off x="12583057" y="655248"/>
          <a:ext cx="921765" cy="699490"/>
        </a:xfrm>
        <a:prstGeom prst="rightArrow">
          <a:avLst>
            <a:gd name="adj1" fmla="val 60000"/>
            <a:gd name="adj2" fmla="val 50000"/>
          </a:avLst>
        </a:prstGeom>
        <a:solidFill>
          <a:srgbClr val="F1910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nl-NL" sz="400" kern="1200"/>
        </a:p>
      </dsp:txBody>
      <dsp:txXfrm>
        <a:off x="12583059" y="794579"/>
        <a:ext cx="711918" cy="419694"/>
      </dsp:txXfrm>
    </dsp:sp>
    <dsp:sp modelId="{2792EBFC-F009-4E12-A91C-822BBB7A7F26}">
      <dsp:nvSpPr>
        <dsp:cNvPr id="0" name=""/>
        <dsp:cNvSpPr/>
      </dsp:nvSpPr>
      <dsp:spPr>
        <a:xfrm>
          <a:off x="13887430" y="455232"/>
          <a:ext cx="2809526" cy="1687363"/>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nl-NL" sz="3200" b="0" kern="1200" dirty="0"/>
            <a:t>Oktober-November</a:t>
          </a:r>
        </a:p>
      </dsp:txBody>
      <dsp:txXfrm>
        <a:off x="13887430" y="455232"/>
        <a:ext cx="2809526" cy="1123810"/>
      </dsp:txXfrm>
    </dsp:sp>
    <dsp:sp modelId="{4D54E6DE-02CA-443A-8062-A0FF799B5B38}">
      <dsp:nvSpPr>
        <dsp:cNvPr id="0" name=""/>
        <dsp:cNvSpPr/>
      </dsp:nvSpPr>
      <dsp:spPr>
        <a:xfrm>
          <a:off x="14341237" y="1923939"/>
          <a:ext cx="3052803" cy="5994000"/>
        </a:xfrm>
        <a:prstGeom prst="roundRect">
          <a:avLst>
            <a:gd name="adj" fmla="val 10000"/>
          </a:avLst>
        </a:prstGeom>
        <a:solidFill>
          <a:schemeClr val="lt1">
            <a:alpha val="90000"/>
            <a:hueOff val="0"/>
            <a:satOff val="0"/>
            <a:lumOff val="0"/>
            <a:alphaOff val="0"/>
          </a:schemeClr>
        </a:solidFill>
        <a:ln w="25400" cap="flat" cmpd="sng" algn="ctr">
          <a:solidFill>
            <a:srgbClr val="D2762B"/>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a:lnSpc>
              <a:spcPct val="90000"/>
            </a:lnSpc>
            <a:spcBef>
              <a:spcPct val="0"/>
            </a:spcBef>
            <a:spcAft>
              <a:spcPct val="15000"/>
            </a:spcAft>
            <a:buFont typeface="Arial" panose="020B0604020202020204" pitchFamily="34" charset="0"/>
            <a:buNone/>
          </a:pPr>
          <a:r>
            <a:rPr lang="nl-NL" sz="2800" kern="1200" dirty="0" err="1">
              <a:solidFill>
                <a:schemeClr val="tx2">
                  <a:lumMod val="50000"/>
                </a:schemeClr>
              </a:solidFill>
            </a:rPr>
            <a:t>METCs</a:t>
          </a:r>
          <a:r>
            <a:rPr lang="nl-NL" sz="2800" kern="1200" dirty="0">
              <a:solidFill>
                <a:schemeClr val="tx2">
                  <a:lumMod val="50000"/>
                </a:schemeClr>
              </a:solidFill>
            </a:rPr>
            <a:t> verwerken verzoeken in ToetsingOnline</a:t>
          </a:r>
          <a:endParaRPr lang="nl-NL" sz="2800" kern="1200" dirty="0">
            <a:solidFill>
              <a:srgbClr val="FF0000"/>
            </a:solidFill>
          </a:endParaRPr>
        </a:p>
      </dsp:txBody>
      <dsp:txXfrm>
        <a:off x="14430651" y="2013353"/>
        <a:ext cx="2873975" cy="5815172"/>
      </dsp:txXfrm>
    </dsp:sp>
    <dsp:sp modelId="{B14F36EF-554C-47BE-8839-CEA97BDC093E}">
      <dsp:nvSpPr>
        <dsp:cNvPr id="0" name=""/>
        <dsp:cNvSpPr/>
      </dsp:nvSpPr>
      <dsp:spPr>
        <a:xfrm rot="21579272">
          <a:off x="17155217" y="653229"/>
          <a:ext cx="971548" cy="699490"/>
        </a:xfrm>
        <a:prstGeom prst="rightArrow">
          <a:avLst>
            <a:gd name="adj1" fmla="val 60000"/>
            <a:gd name="adj2" fmla="val 50000"/>
          </a:avLst>
        </a:prstGeom>
        <a:solidFill>
          <a:srgbClr val="F1910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nl-NL" sz="400" kern="1200"/>
        </a:p>
      </dsp:txBody>
      <dsp:txXfrm>
        <a:off x="17155219" y="793760"/>
        <a:ext cx="761701" cy="419694"/>
      </dsp:txXfrm>
    </dsp:sp>
    <dsp:sp modelId="{88F1FCF2-5E01-48A3-A0AB-C33CB89FDF94}">
      <dsp:nvSpPr>
        <dsp:cNvPr id="0" name=""/>
        <dsp:cNvSpPr/>
      </dsp:nvSpPr>
      <dsp:spPr>
        <a:xfrm>
          <a:off x="18530034" y="427238"/>
          <a:ext cx="2809526" cy="1687363"/>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nl-NL" sz="3200" kern="1200" dirty="0">
              <a:solidFill>
                <a:srgbClr val="FFFF00"/>
              </a:solidFill>
            </a:rPr>
            <a:t>Begin</a:t>
          </a:r>
          <a:r>
            <a:rPr lang="nl-NL" sz="3200" kern="1200" dirty="0"/>
            <a:t> </a:t>
          </a:r>
          <a:r>
            <a:rPr lang="nl-NL" sz="3200" kern="1200" dirty="0">
              <a:solidFill>
                <a:srgbClr val="FFFF00"/>
              </a:solidFill>
            </a:rPr>
            <a:t>december</a:t>
          </a:r>
        </a:p>
      </dsp:txBody>
      <dsp:txXfrm>
        <a:off x="18530034" y="427238"/>
        <a:ext cx="2809526" cy="1123810"/>
      </dsp:txXfrm>
    </dsp:sp>
    <dsp:sp modelId="{0807E6DD-4CD3-4D63-8EBC-77F45F5C3CAA}">
      <dsp:nvSpPr>
        <dsp:cNvPr id="0" name=""/>
        <dsp:cNvSpPr/>
      </dsp:nvSpPr>
      <dsp:spPr>
        <a:xfrm>
          <a:off x="18269055" y="1995807"/>
          <a:ext cx="3721667" cy="5994000"/>
        </a:xfrm>
        <a:prstGeom prst="roundRect">
          <a:avLst>
            <a:gd name="adj" fmla="val 10000"/>
          </a:avLst>
        </a:prstGeom>
        <a:solidFill>
          <a:schemeClr val="lt1">
            <a:alpha val="90000"/>
            <a:hueOff val="0"/>
            <a:satOff val="0"/>
            <a:lumOff val="0"/>
            <a:alphaOff val="0"/>
          </a:schemeClr>
        </a:solidFill>
        <a:ln w="25400" cap="flat" cmpd="sng" algn="ctr">
          <a:solidFill>
            <a:srgbClr val="D2762B"/>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a:lnSpc>
              <a:spcPct val="90000"/>
            </a:lnSpc>
            <a:spcBef>
              <a:spcPct val="0"/>
            </a:spcBef>
            <a:spcAft>
              <a:spcPct val="15000"/>
            </a:spcAft>
            <a:buFont typeface="Arial" panose="020B0604020202020204" pitchFamily="34" charset="0"/>
            <a:buChar char="•"/>
          </a:pPr>
          <a:r>
            <a:rPr lang="nl-NL" sz="2800" b="0" i="0" kern="1200" dirty="0"/>
            <a:t>ToetsingOnline is  enkele dagen niet beschikbaar. Precieze informatie over de data volgt nog.</a:t>
          </a:r>
          <a:endParaRPr lang="nl-NL" sz="2800" kern="1200" dirty="0">
            <a:solidFill>
              <a:schemeClr val="bg2">
                <a:lumMod val="10000"/>
              </a:schemeClr>
            </a:solidFill>
          </a:endParaRPr>
        </a:p>
      </dsp:txBody>
      <dsp:txXfrm>
        <a:off x="18378059" y="2104811"/>
        <a:ext cx="3503659" cy="57759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spcBef>
                <a:spcPts val="1200"/>
              </a:spcBef>
            </a:pPr>
            <a:r>
              <a:rPr lang="nl-NL"/>
              <a:t>Geen definitieve startdatum – 1190 dossiers</a:t>
            </a:r>
          </a:p>
          <a:p>
            <a:pPr>
              <a:spcBef>
                <a:spcPts val="1200"/>
              </a:spcBef>
            </a:pPr>
            <a:r>
              <a:rPr lang="nl-NL"/>
              <a:t>Geen definitieve einddatum – 1211 dossiers</a:t>
            </a:r>
          </a:p>
          <a:p>
            <a:endParaRPr lang="nl-NL"/>
          </a:p>
        </p:txBody>
      </p:sp>
    </p:spTree>
    <p:extLst>
      <p:ext uri="{BB962C8B-B14F-4D97-AF65-F5344CB8AC3E}">
        <p14:creationId xmlns:p14="http://schemas.microsoft.com/office/powerpoint/2010/main" val="34341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1288528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Auteur en datum</a:t>
            </a:r>
          </a:p>
        </p:txBody>
      </p:sp>
      <p:sp>
        <p:nvSpPr>
          <p:cNvPr id="12" name="Naam presentati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Naam presentatie</a:t>
            </a:r>
          </a:p>
        </p:txBody>
      </p:sp>
      <p:sp>
        <p:nvSpPr>
          <p:cNvPr id="13" name="Hoofdtekst - niveau één…"/>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Groot feit">
    <p:spTree>
      <p:nvGrpSpPr>
        <p:cNvPr id="1" name=""/>
        <p:cNvGrpSpPr/>
        <p:nvPr/>
      </p:nvGrpSpPr>
      <p:grpSpPr>
        <a:xfrm>
          <a:off x="0" y="0"/>
          <a:ext cx="0" cy="0"/>
          <a:chOff x="0" y="0"/>
          <a:chExt cx="0" cy="0"/>
        </a:xfrm>
      </p:grpSpPr>
      <p:sp>
        <p:nvSpPr>
          <p:cNvPr id="106" name="Hoofdtekst - niveau één…"/>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eitinformatie"/>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Feitinformatie</a:t>
            </a:r>
          </a:p>
        </p:txBody>
      </p:sp>
      <p:sp>
        <p:nvSpPr>
          <p:cNvPr id="10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115" name="Toekenning"/>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Toekenning</a:t>
            </a:r>
          </a:p>
        </p:txBody>
      </p:sp>
      <p:sp>
        <p:nvSpPr>
          <p:cNvPr id="116" name="Hoofdtekst - niveau één…"/>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“Bijzonder citaat”</a:t>
            </a:r>
          </a:p>
          <a:p>
            <a:pPr lvl="1"/>
            <a:endParaRPr/>
          </a:p>
          <a:p>
            <a:pPr lvl="2"/>
            <a:endParaRPr/>
          </a:p>
          <a:p>
            <a:pPr lvl="3"/>
            <a:endParaRPr/>
          </a:p>
          <a:p>
            <a:pPr lvl="4"/>
            <a:endParaRPr/>
          </a:p>
        </p:txBody>
      </p:sp>
      <p:sp>
        <p:nvSpPr>
          <p:cNvPr id="11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foto">
    <p:spTree>
      <p:nvGrpSpPr>
        <p:cNvPr id="1" name=""/>
        <p:cNvGrpSpPr/>
        <p:nvPr/>
      </p:nvGrpSpPr>
      <p:grpSpPr>
        <a:xfrm>
          <a:off x="0" y="0"/>
          <a:ext cx="0" cy="0"/>
          <a:chOff x="0" y="0"/>
          <a:chExt cx="0" cy="0"/>
        </a:xfrm>
      </p:grpSpPr>
      <p:sp>
        <p:nvSpPr>
          <p:cNvPr id="21" name="Avocado's en limoenen"/>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Naam presentati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Naam presentatie</a:t>
            </a:r>
          </a:p>
        </p:txBody>
      </p:sp>
      <p:sp>
        <p:nvSpPr>
          <p:cNvPr id="23" name="Auteur en datum"/>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Auteur en datum</a:t>
            </a:r>
          </a:p>
        </p:txBody>
      </p:sp>
      <p:sp>
        <p:nvSpPr>
          <p:cNvPr id="24" name="Hoofdtekst - niveau één…"/>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Ondertitel presentatie</a:t>
            </a:r>
          </a:p>
          <a:p>
            <a:pPr lvl="1"/>
            <a:endParaRPr/>
          </a:p>
          <a:p>
            <a:pPr lvl="2"/>
            <a:endParaRPr/>
          </a:p>
          <a:p>
            <a:pPr lvl="3"/>
            <a:endParaRPr/>
          </a:p>
          <a:p>
            <a:pPr lvl="4"/>
            <a:endParaRPr/>
          </a:p>
        </p:txBody>
      </p:sp>
      <p:sp>
        <p:nvSpPr>
          <p:cNvPr id="2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foto alt">
    <p:spTree>
      <p:nvGrpSpPr>
        <p:cNvPr id="1" name=""/>
        <p:cNvGrpSpPr/>
        <p:nvPr/>
      </p:nvGrpSpPr>
      <p:grpSpPr>
        <a:xfrm>
          <a:off x="0" y="0"/>
          <a:ext cx="0" cy="0"/>
          <a:chOff x="0" y="0"/>
          <a:chExt cx="0" cy="0"/>
        </a:xfrm>
      </p:grpSpPr>
      <p:sp>
        <p:nvSpPr>
          <p:cNvPr id="32" name="Schaal met zalmkoekjes, salade en hummus"/>
          <p:cNvSpPr>
            <a:spLocks noGrp="1"/>
          </p:cNvSpPr>
          <p:nvPr>
            <p:ph type="pic" idx="21"/>
          </p:nvPr>
        </p:nvSpPr>
        <p:spPr>
          <a:xfrm>
            <a:off x="10972800" y="1270000"/>
            <a:ext cx="12144837" cy="12661900"/>
          </a:xfrm>
          <a:prstGeom prst="rect">
            <a:avLst/>
          </a:prstGeom>
        </p:spPr>
        <p:txBody>
          <a:bodyPr lIns="91439" tIns="45719" rIns="91439" bIns="45719">
            <a:noAutofit/>
          </a:bodyPr>
          <a:lstStyle/>
          <a:p>
            <a:endParaRPr/>
          </a:p>
        </p:txBody>
      </p:sp>
      <p:sp>
        <p:nvSpPr>
          <p:cNvPr id="33" name="Naam dia"/>
          <p:cNvSpPr txBox="1">
            <a:spLocks noGrp="1"/>
          </p:cNvSpPr>
          <p:nvPr>
            <p:ph type="title" hasCustomPrompt="1"/>
          </p:nvPr>
        </p:nvSpPr>
        <p:spPr>
          <a:xfrm>
            <a:off x="1206500" y="1270000"/>
            <a:ext cx="9779000" cy="5882273"/>
          </a:xfrm>
          <a:prstGeom prst="rect">
            <a:avLst/>
          </a:prstGeom>
        </p:spPr>
        <p:txBody>
          <a:bodyPr anchor="b"/>
          <a:lstStyle/>
          <a:p>
            <a:r>
              <a:t>Naam dia</a:t>
            </a:r>
          </a:p>
        </p:txBody>
      </p:sp>
      <p:sp>
        <p:nvSpPr>
          <p:cNvPr id="34" name="Hoofdtekst - niveau één…"/>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Ondertitel dia</a:t>
            </a:r>
          </a:p>
          <a:p>
            <a:pPr lvl="1"/>
            <a:endParaRPr/>
          </a:p>
          <a:p>
            <a:pPr lvl="2"/>
            <a:endParaRPr/>
          </a:p>
          <a:p>
            <a:pPr lvl="3"/>
            <a:endParaRPr/>
          </a:p>
          <a:p>
            <a:pPr lvl="4"/>
            <a:endParaRPr/>
          </a:p>
        </p:txBody>
      </p:sp>
      <p:sp>
        <p:nvSpPr>
          <p:cNvPr id="35" name="Dia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2" name="Naam dia"/>
          <p:cNvSpPr txBox="1">
            <a:spLocks noGrp="1"/>
          </p:cNvSpPr>
          <p:nvPr>
            <p:ph type="title" hasCustomPrompt="1"/>
          </p:nvPr>
        </p:nvSpPr>
        <p:spPr>
          <a:prstGeom prst="rect">
            <a:avLst/>
          </a:prstGeom>
        </p:spPr>
        <p:txBody>
          <a:bodyPr/>
          <a:lstStyle/>
          <a:p>
            <a:r>
              <a:t>Naam dia</a:t>
            </a:r>
          </a:p>
        </p:txBody>
      </p:sp>
      <p:sp>
        <p:nvSpPr>
          <p:cNvPr id="43" name="Ondertitel di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Ondertitel dia</a:t>
            </a:r>
          </a:p>
        </p:txBody>
      </p:sp>
      <p:sp>
        <p:nvSpPr>
          <p:cNvPr id="44" name="Hoofdtekst - niveau één…"/>
          <p:cNvSpPr txBox="1">
            <a:spLocks noGrp="1"/>
          </p:cNvSpPr>
          <p:nvPr>
            <p:ph type="body" idx="1" hasCustomPrompt="1"/>
          </p:nvPr>
        </p:nvSpPr>
        <p:spPr>
          <a:prstGeom prst="rect">
            <a:avLst/>
          </a:prstGeom>
        </p:spPr>
        <p:txBody>
          <a:bodyPr/>
          <a:lstStyle/>
          <a:p>
            <a:r>
              <a:t>Dia-opsommingstekst</a:t>
            </a:r>
          </a:p>
          <a:p>
            <a:pPr lvl="1"/>
            <a:endParaRPr/>
          </a:p>
          <a:p>
            <a:pPr lvl="2"/>
            <a:endParaRPr/>
          </a:p>
          <a:p>
            <a:pPr lvl="3"/>
            <a:endParaRPr/>
          </a:p>
          <a:p>
            <a:pPr lvl="4"/>
            <a:endParaRPr/>
          </a:p>
        </p:txBody>
      </p:sp>
      <p:sp>
        <p:nvSpPr>
          <p:cNvPr id="4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0" name="Ondertitel dia"/>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Ondertitel dia</a:t>
            </a:r>
          </a:p>
        </p:txBody>
      </p:sp>
      <p:sp>
        <p:nvSpPr>
          <p:cNvPr id="61" name="Hoofdtekst - niveau één…"/>
          <p:cNvSpPr txBox="1">
            <a:spLocks noGrp="1"/>
          </p:cNvSpPr>
          <p:nvPr>
            <p:ph type="body" sz="half" idx="1" hasCustomPrompt="1"/>
          </p:nvPr>
        </p:nvSpPr>
        <p:spPr>
          <a:xfrm>
            <a:off x="1206500" y="4248504"/>
            <a:ext cx="9779000" cy="8256630"/>
          </a:xfrm>
          <a:prstGeom prst="rect">
            <a:avLst/>
          </a:prstGeom>
        </p:spPr>
        <p:txBody>
          <a:bodyPr/>
          <a:lstStyle/>
          <a:p>
            <a:r>
              <a:t>Dia-opsommingstekst</a:t>
            </a:r>
          </a:p>
          <a:p>
            <a:pPr lvl="1"/>
            <a:endParaRPr/>
          </a:p>
          <a:p>
            <a:pPr lvl="2"/>
            <a:endParaRPr/>
          </a:p>
          <a:p>
            <a:pPr lvl="3"/>
            <a:endParaRPr/>
          </a:p>
          <a:p>
            <a:pPr lvl="4"/>
            <a:endParaRPr/>
          </a:p>
        </p:txBody>
      </p:sp>
      <p:sp>
        <p:nvSpPr>
          <p:cNvPr id="62" name="Schaal pappardellepasta met peterselieboter, geroosterde hazelnoten en geraspte parmezaanse kaas"/>
          <p:cNvSpPr>
            <a:spLocks noGrp="1"/>
          </p:cNvSpPr>
          <p:nvPr>
            <p:ph type="pic" idx="22"/>
          </p:nvPr>
        </p:nvSpPr>
        <p:spPr>
          <a:xfrm>
            <a:off x="12192000" y="1079500"/>
            <a:ext cx="10916874" cy="13069066"/>
          </a:xfrm>
          <a:prstGeom prst="rect">
            <a:avLst/>
          </a:prstGeom>
        </p:spPr>
        <p:txBody>
          <a:bodyPr lIns="91439" tIns="45719" rIns="91439" bIns="45719">
            <a:noAutofit/>
          </a:bodyPr>
          <a:lstStyle/>
          <a:p>
            <a:endParaRPr/>
          </a:p>
        </p:txBody>
      </p:sp>
      <p:sp>
        <p:nvSpPr>
          <p:cNvPr id="63" name="Naam dia"/>
          <p:cNvSpPr txBox="1">
            <a:spLocks noGrp="1"/>
          </p:cNvSpPr>
          <p:nvPr>
            <p:ph type="title" hasCustomPrompt="1"/>
          </p:nvPr>
        </p:nvSpPr>
        <p:spPr>
          <a:xfrm>
            <a:off x="1206500" y="1079500"/>
            <a:ext cx="9779000" cy="1435100"/>
          </a:xfrm>
          <a:prstGeom prst="rect">
            <a:avLst/>
          </a:prstGeom>
        </p:spPr>
        <p:txBody>
          <a:bodyPr/>
          <a:lstStyle/>
          <a:p>
            <a:r>
              <a:t>Naam dia</a:t>
            </a:r>
          </a:p>
        </p:txBody>
      </p:sp>
      <p:sp>
        <p:nvSpPr>
          <p:cNvPr id="6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tie">
    <p:spTree>
      <p:nvGrpSpPr>
        <p:cNvPr id="1" name=""/>
        <p:cNvGrpSpPr/>
        <p:nvPr/>
      </p:nvGrpSpPr>
      <p:grpSpPr>
        <a:xfrm>
          <a:off x="0" y="0"/>
          <a:ext cx="0" cy="0"/>
          <a:chOff x="0" y="0"/>
          <a:chExt cx="0" cy="0"/>
        </a:xfrm>
      </p:grpSpPr>
      <p:sp>
        <p:nvSpPr>
          <p:cNvPr id="71" name="Sectietitel"/>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Sectietitel</a:t>
            </a:r>
          </a:p>
        </p:txBody>
      </p:sp>
      <p:sp>
        <p:nvSpPr>
          <p:cNvPr id="72" name="Dia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79" name="Naam dia"/>
          <p:cNvSpPr txBox="1">
            <a:spLocks noGrp="1"/>
          </p:cNvSpPr>
          <p:nvPr>
            <p:ph type="title" hasCustomPrompt="1"/>
          </p:nvPr>
        </p:nvSpPr>
        <p:spPr>
          <a:xfrm>
            <a:off x="1206500" y="1079500"/>
            <a:ext cx="21971000" cy="1434949"/>
          </a:xfrm>
          <a:prstGeom prst="rect">
            <a:avLst/>
          </a:prstGeom>
        </p:spPr>
        <p:txBody>
          <a:bodyPr/>
          <a:lstStyle/>
          <a:p>
            <a:r>
              <a:t>Naam dia</a:t>
            </a:r>
          </a:p>
        </p:txBody>
      </p:sp>
      <p:sp>
        <p:nvSpPr>
          <p:cNvPr id="80" name="Ondertitel di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Ondertitel dia</a:t>
            </a:r>
          </a:p>
        </p:txBody>
      </p:sp>
      <p:sp>
        <p:nvSpPr>
          <p:cNvPr id="8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itel agenda"/>
          <p:cNvSpPr txBox="1">
            <a:spLocks noGrp="1"/>
          </p:cNvSpPr>
          <p:nvPr>
            <p:ph type="title" hasCustomPrompt="1"/>
          </p:nvPr>
        </p:nvSpPr>
        <p:spPr>
          <a:xfrm>
            <a:off x="1206500" y="1079500"/>
            <a:ext cx="21971000" cy="1435100"/>
          </a:xfrm>
          <a:prstGeom prst="rect">
            <a:avLst/>
          </a:prstGeom>
        </p:spPr>
        <p:txBody>
          <a:bodyPr/>
          <a:lstStyle/>
          <a:p>
            <a:r>
              <a:t>Titel agenda</a:t>
            </a:r>
          </a:p>
        </p:txBody>
      </p:sp>
      <p:sp>
        <p:nvSpPr>
          <p:cNvPr id="89" name="Ondertitel agend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Ondertitel agenda</a:t>
            </a:r>
          </a:p>
        </p:txBody>
      </p:sp>
      <p:sp>
        <p:nvSpPr>
          <p:cNvPr id="90" name="Hoofdtekst - niveau één…"/>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Agendaonderwerpen</a:t>
            </a:r>
          </a:p>
          <a:p>
            <a:pPr lvl="1"/>
            <a:endParaRPr/>
          </a:p>
          <a:p>
            <a:pPr lvl="2"/>
            <a:endParaRPr/>
          </a:p>
          <a:p>
            <a:pPr lvl="3"/>
            <a:endParaRPr/>
          </a:p>
          <a:p>
            <a:pPr lvl="4"/>
            <a:endParaRPr/>
          </a:p>
        </p:txBody>
      </p:sp>
      <p:sp>
        <p:nvSpPr>
          <p:cNvPr id="9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Uiting">
    <p:spTree>
      <p:nvGrpSpPr>
        <p:cNvPr id="1" name=""/>
        <p:cNvGrpSpPr/>
        <p:nvPr/>
      </p:nvGrpSpPr>
      <p:grpSpPr>
        <a:xfrm>
          <a:off x="0" y="0"/>
          <a:ext cx="0" cy="0"/>
          <a:chOff x="0" y="0"/>
          <a:chExt cx="0" cy="0"/>
        </a:xfrm>
      </p:grpSpPr>
      <p:sp>
        <p:nvSpPr>
          <p:cNvPr id="98" name="Hoofdtekst - niveau één…"/>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Uiting</a:t>
            </a:r>
          </a:p>
          <a:p>
            <a:pPr lvl="1"/>
            <a:endParaRPr/>
          </a:p>
          <a:p>
            <a:pPr lvl="2"/>
            <a:endParaRPr/>
          </a:p>
          <a:p>
            <a:pPr lvl="3"/>
            <a:endParaRPr/>
          </a:p>
          <a:p>
            <a:pPr lvl="4"/>
            <a:endParaRPr/>
          </a:p>
        </p:txBody>
      </p:sp>
      <p:sp>
        <p:nvSpPr>
          <p:cNvPr id="9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am dia"/>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ormAutofit/>
          </a:bodyPr>
          <a:lstStyle/>
          <a:p>
            <a:r>
              <a:t>Naam dia</a:t>
            </a:r>
          </a:p>
        </p:txBody>
      </p:sp>
      <p:sp>
        <p:nvSpPr>
          <p:cNvPr id="3" name="Hoofdtekst - niveau één…"/>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ormAutofit/>
          </a:bodyPr>
          <a:lstStyle/>
          <a:p>
            <a:r>
              <a:t>Dia-opsommingstekst</a:t>
            </a:r>
          </a:p>
          <a:p>
            <a:pPr lvl="1"/>
            <a:endParaRPr/>
          </a:p>
          <a:p>
            <a:pPr lvl="2"/>
            <a:endParaRPr/>
          </a:p>
          <a:p>
            <a:pPr lvl="3"/>
            <a:endParaRPr/>
          </a:p>
          <a:p>
            <a:pPr lvl="4"/>
            <a:endParaRPr/>
          </a:p>
        </p:txBody>
      </p:sp>
      <p:sp>
        <p:nvSpPr>
          <p:cNvPr id="4" name="Dia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s://www.ccmo.nl/toetsingonlin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s://www.ccmo.nl/toetsingonline"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Collage tbv Powerpoint cover.jpg" descr="Collage tbv Powerpoint cover.jpg"/>
          <p:cNvPicPr>
            <a:picLocks noChangeAspect="1"/>
          </p:cNvPicPr>
          <p:nvPr/>
        </p:nvPicPr>
        <p:blipFill>
          <a:blip r:embed="rId2"/>
          <a:srcRect r="42240"/>
          <a:stretch>
            <a:fillRect/>
          </a:stretch>
        </p:blipFill>
        <p:spPr>
          <a:xfrm>
            <a:off x="-34" y="1720"/>
            <a:ext cx="14091048" cy="13716001"/>
          </a:xfrm>
          <a:prstGeom prst="rect">
            <a:avLst/>
          </a:prstGeom>
          <a:ln w="12700">
            <a:miter lim="400000"/>
          </a:ln>
        </p:spPr>
      </p:pic>
      <p:sp>
        <p:nvSpPr>
          <p:cNvPr id="154" name="Titel van…"/>
          <p:cNvSpPr txBox="1">
            <a:spLocks noGrp="1"/>
          </p:cNvSpPr>
          <p:nvPr>
            <p:ph type="ctrTitle"/>
          </p:nvPr>
        </p:nvSpPr>
        <p:spPr>
          <a:xfrm>
            <a:off x="6833522" y="3395067"/>
            <a:ext cx="15200978" cy="5990233"/>
          </a:xfrm>
          <a:prstGeom prst="rect">
            <a:avLst/>
          </a:prstGeom>
        </p:spPr>
        <p:txBody>
          <a:bodyPr lIns="0" tIns="0" rIns="0" bIns="0" anchor="ctr">
            <a:noAutofit/>
          </a:bodyPr>
          <a:lstStyle/>
          <a:p>
            <a:pPr algn="r" defTabSz="457200">
              <a:lnSpc>
                <a:spcPct val="70000"/>
              </a:lnSpc>
              <a:defRPr sz="17700" b="0" spc="-354">
                <a:solidFill>
                  <a:srgbClr val="D2762B"/>
                </a:solidFill>
                <a:latin typeface="+mn-lt"/>
                <a:ea typeface="+mn-ea"/>
                <a:cs typeface="+mn-cs"/>
                <a:sym typeface="ITCFranklinGothic LT Pro CnDm"/>
              </a:defRPr>
            </a:pPr>
            <a:r>
              <a:rPr lang="nl-NL" sz="10300" dirty="0"/>
              <a:t>CCMO IV Vernieuwing</a:t>
            </a:r>
            <a:br>
              <a:rPr lang="nl-NL" sz="10300" dirty="0"/>
            </a:br>
            <a:r>
              <a:rPr lang="nl-NL" sz="10300" dirty="0" err="1"/>
              <a:t>Onderzoeksportaal</a:t>
            </a:r>
            <a:r>
              <a:rPr lang="nl-NL" sz="10300" dirty="0"/>
              <a:t>  </a:t>
            </a:r>
            <a:endParaRPr sz="10300" dirty="0"/>
          </a:p>
        </p:txBody>
      </p:sp>
      <p:sp>
        <p:nvSpPr>
          <p:cNvPr id="155" name="Subtitel van de presentatie…"/>
          <p:cNvSpPr txBox="1">
            <a:spLocks noGrp="1"/>
          </p:cNvSpPr>
          <p:nvPr>
            <p:ph type="subTitle" sz="half" idx="1"/>
          </p:nvPr>
        </p:nvSpPr>
        <p:spPr>
          <a:xfrm>
            <a:off x="58342" y="8888524"/>
            <a:ext cx="21971001" cy="3479338"/>
          </a:xfrm>
          <a:prstGeom prst="rect">
            <a:avLst/>
          </a:prstGeom>
        </p:spPr>
        <p:txBody>
          <a:bodyPr>
            <a:noAutofit/>
          </a:bodyPr>
          <a:lstStyle/>
          <a:p>
            <a:pPr algn="r" defTabSz="1143000">
              <a:lnSpc>
                <a:spcPct val="90000"/>
              </a:lnSpc>
              <a:defRPr sz="7650" b="0">
                <a:solidFill>
                  <a:srgbClr val="2C6798"/>
                </a:solidFill>
                <a:latin typeface="+mn-lt"/>
                <a:ea typeface="+mn-ea"/>
                <a:cs typeface="+mn-cs"/>
                <a:sym typeface="ITCFranklinGothic LT Pro CnDm"/>
              </a:defRPr>
            </a:pPr>
            <a:r>
              <a:rPr lang="en-US" sz="7200" dirty="0" err="1"/>
              <a:t>Minisymposium</a:t>
            </a:r>
            <a:r>
              <a:rPr lang="en-US" sz="7200" dirty="0"/>
              <a:t> "Research professional meets CCMO"</a:t>
            </a:r>
            <a:endParaRPr lang="nl-NL" sz="7200" dirty="0"/>
          </a:p>
          <a:p>
            <a:pPr algn="r" defTabSz="1143000">
              <a:lnSpc>
                <a:spcPct val="90000"/>
              </a:lnSpc>
              <a:defRPr sz="7650" b="0">
                <a:solidFill>
                  <a:srgbClr val="2C6798"/>
                </a:solidFill>
                <a:latin typeface="+mn-lt"/>
                <a:ea typeface="+mn-ea"/>
                <a:cs typeface="+mn-cs"/>
                <a:sym typeface="ITCFranklinGothic LT Pro CnDm"/>
              </a:defRPr>
            </a:pPr>
            <a:r>
              <a:rPr lang="nl-NL" sz="7200" dirty="0"/>
              <a:t>3 september 2024</a:t>
            </a:r>
            <a:endParaRPr sz="7200" dirty="0"/>
          </a:p>
        </p:txBody>
      </p:sp>
      <p:pic>
        <p:nvPicPr>
          <p:cNvPr id="156" name="Logo tbv Powerpoint.ai" descr="Logo tbv Powerpoint.ai"/>
          <p:cNvPicPr>
            <a:picLocks noChangeAspect="1"/>
          </p:cNvPicPr>
          <p:nvPr/>
        </p:nvPicPr>
        <p:blipFill>
          <a:blip r:embed="rId3"/>
          <a:stretch>
            <a:fillRect/>
          </a:stretch>
        </p:blipFill>
        <p:spPr>
          <a:xfrm>
            <a:off x="14942255" y="-18559"/>
            <a:ext cx="9448071" cy="2433585"/>
          </a:xfrm>
          <a:prstGeom prst="rect">
            <a:avLst/>
          </a:prstGeom>
          <a:ln w="12700">
            <a:miter lim="400000"/>
          </a:ln>
        </p:spPr>
      </p:pic>
      <p:pic>
        <p:nvPicPr>
          <p:cNvPr id="157" name="Afbeelding" descr="Afbeelding"/>
          <p:cNvPicPr>
            <a:picLocks noChangeAspect="1"/>
          </p:cNvPicPr>
          <p:nvPr/>
        </p:nvPicPr>
        <p:blipFill>
          <a:blip r:embed="rId4"/>
          <a:stretch>
            <a:fillRect/>
          </a:stretch>
        </p:blipFill>
        <p:spPr>
          <a:xfrm rot="10800000">
            <a:off x="21022653" y="-37606"/>
            <a:ext cx="1771048" cy="65126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76" name="Afbeelding" descr="Afbeelding"/>
          <p:cNvPicPr>
            <a:picLocks noChangeAspect="1"/>
          </p:cNvPicPr>
          <p:nvPr/>
        </p:nvPicPr>
        <p:blipFill>
          <a:blip r:embed="rId3"/>
          <a:stretch>
            <a:fillRect/>
          </a:stretch>
        </p:blipFill>
        <p:spPr>
          <a:xfrm rot="10800000">
            <a:off x="21022653" y="-37606"/>
            <a:ext cx="1771048" cy="651265"/>
          </a:xfrm>
          <a:prstGeom prst="rect">
            <a:avLst/>
          </a:prstGeom>
          <a:ln w="12700">
            <a:miter lim="400000"/>
          </a:ln>
        </p:spPr>
      </p:pic>
      <p:sp>
        <p:nvSpPr>
          <p:cNvPr id="6" name="Titel 3">
            <a:extLst>
              <a:ext uri="{FF2B5EF4-FFF2-40B4-BE49-F238E27FC236}">
                <a16:creationId xmlns:a16="http://schemas.microsoft.com/office/drawing/2014/main" id="{6282CF92-8193-B6F9-5178-4D350877BB9E}"/>
              </a:ext>
            </a:extLst>
          </p:cNvPr>
          <p:cNvSpPr txBox="1">
            <a:spLocks/>
          </p:cNvSpPr>
          <p:nvPr/>
        </p:nvSpPr>
        <p:spPr>
          <a:xfrm>
            <a:off x="1206500" y="1220061"/>
            <a:ext cx="21971000" cy="14331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t">
            <a:normAutofit fontScale="85000" lnSpcReduction="10000"/>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9pPr>
          </a:lstStyle>
          <a:p>
            <a:pPr hangingPunct="1"/>
            <a:r>
              <a:rPr lang="nl-NL" sz="10500" b="0" spc="-209" dirty="0" err="1">
                <a:solidFill>
                  <a:srgbClr val="D2762B"/>
                </a:solidFill>
                <a:latin typeface="+mn-lt"/>
                <a:ea typeface="+mn-ea"/>
                <a:cs typeface="+mn-cs"/>
              </a:rPr>
              <a:t>Onderzoeksportaal</a:t>
            </a:r>
            <a:r>
              <a:rPr lang="nl-NL" sz="10500" b="0" spc="-209" dirty="0">
                <a:solidFill>
                  <a:srgbClr val="D2762B"/>
                </a:solidFill>
                <a:latin typeface="+mn-lt"/>
                <a:ea typeface="+mn-ea"/>
                <a:cs typeface="+mn-cs"/>
              </a:rPr>
              <a:t>: aanmaken nieuw onderzoek</a:t>
            </a:r>
          </a:p>
        </p:txBody>
      </p:sp>
      <p:pic>
        <p:nvPicPr>
          <p:cNvPr id="3" name="Afbeelding 2">
            <a:extLst>
              <a:ext uri="{FF2B5EF4-FFF2-40B4-BE49-F238E27FC236}">
                <a16:creationId xmlns:a16="http://schemas.microsoft.com/office/drawing/2014/main" id="{3D64A23B-4AE3-FA0E-B8B7-7E78752B7596}"/>
              </a:ext>
            </a:extLst>
          </p:cNvPr>
          <p:cNvPicPr>
            <a:picLocks noChangeAspect="1"/>
          </p:cNvPicPr>
          <p:nvPr/>
        </p:nvPicPr>
        <p:blipFill>
          <a:blip r:embed="rId4"/>
          <a:stretch>
            <a:fillRect/>
          </a:stretch>
        </p:blipFill>
        <p:spPr>
          <a:xfrm>
            <a:off x="1206500" y="3259625"/>
            <a:ext cx="14563725" cy="6467475"/>
          </a:xfrm>
          <a:prstGeom prst="rect">
            <a:avLst/>
          </a:prstGeom>
        </p:spPr>
      </p:pic>
      <p:sp>
        <p:nvSpPr>
          <p:cNvPr id="7" name="Rechthoek 6">
            <a:extLst>
              <a:ext uri="{FF2B5EF4-FFF2-40B4-BE49-F238E27FC236}">
                <a16:creationId xmlns:a16="http://schemas.microsoft.com/office/drawing/2014/main" id="{94374BD0-BC81-65C0-4C57-459441436996}"/>
              </a:ext>
            </a:extLst>
          </p:cNvPr>
          <p:cNvSpPr/>
          <p:nvPr/>
        </p:nvSpPr>
        <p:spPr>
          <a:xfrm>
            <a:off x="8645237" y="4653541"/>
            <a:ext cx="3546763" cy="868219"/>
          </a:xfrm>
          <a:prstGeom prst="rect">
            <a:avLst/>
          </a:prstGeom>
          <a:noFill/>
          <a:ln w="571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 name="Afbeelding 7">
            <a:extLst>
              <a:ext uri="{FF2B5EF4-FFF2-40B4-BE49-F238E27FC236}">
                <a16:creationId xmlns:a16="http://schemas.microsoft.com/office/drawing/2014/main" id="{ACFD1A3D-64DC-5BCA-7F86-D8AF8C73B06C}"/>
              </a:ext>
            </a:extLst>
          </p:cNvPr>
          <p:cNvPicPr>
            <a:picLocks noChangeAspect="1"/>
          </p:cNvPicPr>
          <p:nvPr/>
        </p:nvPicPr>
        <p:blipFill>
          <a:blip r:embed="rId5"/>
          <a:stretch>
            <a:fillRect/>
          </a:stretch>
        </p:blipFill>
        <p:spPr>
          <a:xfrm>
            <a:off x="15047150" y="7038114"/>
            <a:ext cx="6486525" cy="5457825"/>
          </a:xfrm>
          <a:prstGeom prst="rect">
            <a:avLst/>
          </a:prstGeom>
        </p:spPr>
      </p:pic>
    </p:spTree>
    <p:extLst>
      <p:ext uri="{BB962C8B-B14F-4D97-AF65-F5344CB8AC3E}">
        <p14:creationId xmlns:p14="http://schemas.microsoft.com/office/powerpoint/2010/main" val="141721269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76" name="Afbeelding" descr="Afbeelding"/>
          <p:cNvPicPr>
            <a:picLocks noChangeAspect="1"/>
          </p:cNvPicPr>
          <p:nvPr/>
        </p:nvPicPr>
        <p:blipFill>
          <a:blip r:embed="rId3"/>
          <a:stretch>
            <a:fillRect/>
          </a:stretch>
        </p:blipFill>
        <p:spPr>
          <a:xfrm rot="10800000">
            <a:off x="21022653" y="-37606"/>
            <a:ext cx="1771048" cy="651265"/>
          </a:xfrm>
          <a:prstGeom prst="rect">
            <a:avLst/>
          </a:prstGeom>
          <a:ln w="12700">
            <a:miter lim="400000"/>
          </a:ln>
        </p:spPr>
      </p:pic>
      <p:sp>
        <p:nvSpPr>
          <p:cNvPr id="6" name="Titel 3">
            <a:extLst>
              <a:ext uri="{FF2B5EF4-FFF2-40B4-BE49-F238E27FC236}">
                <a16:creationId xmlns:a16="http://schemas.microsoft.com/office/drawing/2014/main" id="{6282CF92-8193-B6F9-5178-4D350877BB9E}"/>
              </a:ext>
            </a:extLst>
          </p:cNvPr>
          <p:cNvSpPr txBox="1">
            <a:spLocks/>
          </p:cNvSpPr>
          <p:nvPr/>
        </p:nvSpPr>
        <p:spPr>
          <a:xfrm>
            <a:off x="1206500" y="1220061"/>
            <a:ext cx="21971000" cy="14331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9pPr>
          </a:lstStyle>
          <a:p>
            <a:pPr hangingPunct="1"/>
            <a:r>
              <a:rPr lang="nl-NL" sz="10500" b="0" spc="-209" dirty="0" err="1">
                <a:solidFill>
                  <a:srgbClr val="D2762B"/>
                </a:solidFill>
                <a:latin typeface="+mn-lt"/>
                <a:ea typeface="+mn-ea"/>
                <a:cs typeface="+mn-cs"/>
              </a:rPr>
              <a:t>Onderzoeksportaal</a:t>
            </a:r>
            <a:r>
              <a:rPr lang="nl-NL" sz="10500" b="0" spc="-209" dirty="0">
                <a:solidFill>
                  <a:srgbClr val="D2762B"/>
                </a:solidFill>
                <a:latin typeface="+mn-lt"/>
                <a:ea typeface="+mn-ea"/>
                <a:cs typeface="+mn-cs"/>
              </a:rPr>
              <a:t>: invullen ABR</a:t>
            </a:r>
          </a:p>
        </p:txBody>
      </p:sp>
      <p:pic>
        <p:nvPicPr>
          <p:cNvPr id="8" name="Afbeelding 7">
            <a:extLst>
              <a:ext uri="{FF2B5EF4-FFF2-40B4-BE49-F238E27FC236}">
                <a16:creationId xmlns:a16="http://schemas.microsoft.com/office/drawing/2014/main" id="{23640EA7-4530-361B-DDC3-A9D78EB750F4}"/>
              </a:ext>
            </a:extLst>
          </p:cNvPr>
          <p:cNvPicPr>
            <a:picLocks noChangeAspect="1"/>
          </p:cNvPicPr>
          <p:nvPr/>
        </p:nvPicPr>
        <p:blipFill>
          <a:blip r:embed="rId4"/>
          <a:stretch>
            <a:fillRect/>
          </a:stretch>
        </p:blipFill>
        <p:spPr>
          <a:xfrm>
            <a:off x="1643659" y="3258990"/>
            <a:ext cx="16159149" cy="10059676"/>
          </a:xfrm>
          <a:prstGeom prst="rect">
            <a:avLst/>
          </a:prstGeom>
        </p:spPr>
      </p:pic>
    </p:spTree>
    <p:extLst>
      <p:ext uri="{BB962C8B-B14F-4D97-AF65-F5344CB8AC3E}">
        <p14:creationId xmlns:p14="http://schemas.microsoft.com/office/powerpoint/2010/main" val="289626842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76" name="Afbeelding" descr="Afbeelding"/>
          <p:cNvPicPr>
            <a:picLocks noChangeAspect="1"/>
          </p:cNvPicPr>
          <p:nvPr/>
        </p:nvPicPr>
        <p:blipFill>
          <a:blip r:embed="rId3"/>
          <a:stretch>
            <a:fillRect/>
          </a:stretch>
        </p:blipFill>
        <p:spPr>
          <a:xfrm rot="10800000">
            <a:off x="21022653" y="-37606"/>
            <a:ext cx="1771048" cy="651265"/>
          </a:xfrm>
          <a:prstGeom prst="rect">
            <a:avLst/>
          </a:prstGeom>
          <a:ln w="12700">
            <a:miter lim="400000"/>
          </a:ln>
        </p:spPr>
      </p:pic>
      <p:sp>
        <p:nvSpPr>
          <p:cNvPr id="6" name="Titel 3">
            <a:extLst>
              <a:ext uri="{FF2B5EF4-FFF2-40B4-BE49-F238E27FC236}">
                <a16:creationId xmlns:a16="http://schemas.microsoft.com/office/drawing/2014/main" id="{6282CF92-8193-B6F9-5178-4D350877BB9E}"/>
              </a:ext>
            </a:extLst>
          </p:cNvPr>
          <p:cNvSpPr txBox="1">
            <a:spLocks/>
          </p:cNvSpPr>
          <p:nvPr/>
        </p:nvSpPr>
        <p:spPr>
          <a:xfrm>
            <a:off x="1206500" y="1220061"/>
            <a:ext cx="21971000" cy="14331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t">
            <a:normAutofit fontScale="92500"/>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9pPr>
          </a:lstStyle>
          <a:p>
            <a:pPr hangingPunct="1"/>
            <a:r>
              <a:rPr lang="nl-NL" sz="10500" b="0" spc="-209" dirty="0" err="1">
                <a:solidFill>
                  <a:srgbClr val="D2762B"/>
                </a:solidFill>
                <a:latin typeface="+mn-lt"/>
                <a:ea typeface="+mn-ea"/>
                <a:cs typeface="+mn-cs"/>
              </a:rPr>
              <a:t>Onderzoeksportaal</a:t>
            </a:r>
            <a:r>
              <a:rPr lang="nl-NL" sz="10500" b="0" spc="-209" dirty="0">
                <a:solidFill>
                  <a:srgbClr val="D2762B"/>
                </a:solidFill>
                <a:latin typeface="+mn-lt"/>
                <a:ea typeface="+mn-ea"/>
                <a:cs typeface="+mn-cs"/>
              </a:rPr>
              <a:t>: toevoegen documenten</a:t>
            </a:r>
          </a:p>
        </p:txBody>
      </p:sp>
      <p:pic>
        <p:nvPicPr>
          <p:cNvPr id="3" name="Afbeelding 2">
            <a:extLst>
              <a:ext uri="{FF2B5EF4-FFF2-40B4-BE49-F238E27FC236}">
                <a16:creationId xmlns:a16="http://schemas.microsoft.com/office/drawing/2014/main" id="{A54CD357-8AD6-E0F9-DF28-F67B640EEDA1}"/>
              </a:ext>
            </a:extLst>
          </p:cNvPr>
          <p:cNvPicPr>
            <a:picLocks noChangeAspect="1"/>
          </p:cNvPicPr>
          <p:nvPr/>
        </p:nvPicPr>
        <p:blipFill>
          <a:blip r:embed="rId4"/>
          <a:stretch>
            <a:fillRect/>
          </a:stretch>
        </p:blipFill>
        <p:spPr>
          <a:xfrm>
            <a:off x="3948696" y="2711870"/>
            <a:ext cx="13574194" cy="10445042"/>
          </a:xfrm>
          <a:prstGeom prst="rect">
            <a:avLst/>
          </a:prstGeom>
        </p:spPr>
      </p:pic>
    </p:spTree>
    <p:extLst>
      <p:ext uri="{BB962C8B-B14F-4D97-AF65-F5344CB8AC3E}">
        <p14:creationId xmlns:p14="http://schemas.microsoft.com/office/powerpoint/2010/main" val="116485473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76" name="Afbeelding" descr="Afbeelding"/>
          <p:cNvPicPr>
            <a:picLocks noChangeAspect="1"/>
          </p:cNvPicPr>
          <p:nvPr/>
        </p:nvPicPr>
        <p:blipFill>
          <a:blip r:embed="rId3"/>
          <a:stretch>
            <a:fillRect/>
          </a:stretch>
        </p:blipFill>
        <p:spPr>
          <a:xfrm rot="10800000">
            <a:off x="21022653" y="-37606"/>
            <a:ext cx="1771048" cy="651265"/>
          </a:xfrm>
          <a:prstGeom prst="rect">
            <a:avLst/>
          </a:prstGeom>
          <a:ln w="12700">
            <a:miter lim="400000"/>
          </a:ln>
        </p:spPr>
      </p:pic>
      <p:sp>
        <p:nvSpPr>
          <p:cNvPr id="6" name="Titel 3">
            <a:extLst>
              <a:ext uri="{FF2B5EF4-FFF2-40B4-BE49-F238E27FC236}">
                <a16:creationId xmlns:a16="http://schemas.microsoft.com/office/drawing/2014/main" id="{6282CF92-8193-B6F9-5178-4D350877BB9E}"/>
              </a:ext>
            </a:extLst>
          </p:cNvPr>
          <p:cNvSpPr txBox="1">
            <a:spLocks/>
          </p:cNvSpPr>
          <p:nvPr/>
        </p:nvSpPr>
        <p:spPr>
          <a:xfrm>
            <a:off x="1206500" y="1220061"/>
            <a:ext cx="21971000" cy="14331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9pPr>
          </a:lstStyle>
          <a:p>
            <a:pPr hangingPunct="1"/>
            <a:r>
              <a:rPr lang="nl-NL" sz="10500" b="0" spc="-209" dirty="0" err="1">
                <a:solidFill>
                  <a:srgbClr val="D2762B"/>
                </a:solidFill>
                <a:latin typeface="+mn-lt"/>
                <a:ea typeface="+mn-ea"/>
                <a:cs typeface="+mn-cs"/>
              </a:rPr>
              <a:t>Onderzoeksportaal</a:t>
            </a:r>
            <a:r>
              <a:rPr lang="nl-NL" sz="10500" b="0" spc="-209" dirty="0">
                <a:solidFill>
                  <a:srgbClr val="D2762B"/>
                </a:solidFill>
                <a:latin typeface="+mn-lt"/>
                <a:ea typeface="+mn-ea"/>
                <a:cs typeface="+mn-cs"/>
              </a:rPr>
              <a:t>: controle</a:t>
            </a:r>
          </a:p>
        </p:txBody>
      </p:sp>
      <p:pic>
        <p:nvPicPr>
          <p:cNvPr id="4" name="Afbeelding 3">
            <a:extLst>
              <a:ext uri="{FF2B5EF4-FFF2-40B4-BE49-F238E27FC236}">
                <a16:creationId xmlns:a16="http://schemas.microsoft.com/office/drawing/2014/main" id="{4E538945-C36E-9C93-BEA7-E7695FC6828C}"/>
              </a:ext>
            </a:extLst>
          </p:cNvPr>
          <p:cNvPicPr>
            <a:picLocks noChangeAspect="1"/>
          </p:cNvPicPr>
          <p:nvPr/>
        </p:nvPicPr>
        <p:blipFill>
          <a:blip r:embed="rId4"/>
          <a:stretch>
            <a:fillRect/>
          </a:stretch>
        </p:blipFill>
        <p:spPr>
          <a:xfrm>
            <a:off x="854139" y="2712538"/>
            <a:ext cx="13608310" cy="10357436"/>
          </a:xfrm>
          <a:prstGeom prst="rect">
            <a:avLst/>
          </a:prstGeom>
        </p:spPr>
      </p:pic>
      <p:pic>
        <p:nvPicPr>
          <p:cNvPr id="7" name="Afbeelding 6">
            <a:extLst>
              <a:ext uri="{FF2B5EF4-FFF2-40B4-BE49-F238E27FC236}">
                <a16:creationId xmlns:a16="http://schemas.microsoft.com/office/drawing/2014/main" id="{F8CE8C17-222C-5C09-7A1D-FB711837C613}"/>
              </a:ext>
            </a:extLst>
          </p:cNvPr>
          <p:cNvPicPr>
            <a:picLocks noChangeAspect="1"/>
          </p:cNvPicPr>
          <p:nvPr/>
        </p:nvPicPr>
        <p:blipFill>
          <a:blip r:embed="rId5"/>
          <a:stretch>
            <a:fillRect/>
          </a:stretch>
        </p:blipFill>
        <p:spPr>
          <a:xfrm>
            <a:off x="10362229" y="3845707"/>
            <a:ext cx="11982450" cy="9172575"/>
          </a:xfrm>
          <a:prstGeom prst="rect">
            <a:avLst/>
          </a:prstGeom>
        </p:spPr>
      </p:pic>
    </p:spTree>
    <p:extLst>
      <p:ext uri="{BB962C8B-B14F-4D97-AF65-F5344CB8AC3E}">
        <p14:creationId xmlns:p14="http://schemas.microsoft.com/office/powerpoint/2010/main" val="205632989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76" name="Afbeelding" descr="Afbeelding"/>
          <p:cNvPicPr>
            <a:picLocks noChangeAspect="1"/>
          </p:cNvPicPr>
          <p:nvPr/>
        </p:nvPicPr>
        <p:blipFill>
          <a:blip r:embed="rId3"/>
          <a:stretch>
            <a:fillRect/>
          </a:stretch>
        </p:blipFill>
        <p:spPr>
          <a:xfrm rot="10800000">
            <a:off x="21022653" y="-37606"/>
            <a:ext cx="1771048" cy="651265"/>
          </a:xfrm>
          <a:prstGeom prst="rect">
            <a:avLst/>
          </a:prstGeom>
          <a:ln w="12700">
            <a:miter lim="400000"/>
          </a:ln>
        </p:spPr>
      </p:pic>
      <p:sp>
        <p:nvSpPr>
          <p:cNvPr id="6" name="Titel 3">
            <a:extLst>
              <a:ext uri="{FF2B5EF4-FFF2-40B4-BE49-F238E27FC236}">
                <a16:creationId xmlns:a16="http://schemas.microsoft.com/office/drawing/2014/main" id="{6282CF92-8193-B6F9-5178-4D350877BB9E}"/>
              </a:ext>
            </a:extLst>
          </p:cNvPr>
          <p:cNvSpPr txBox="1">
            <a:spLocks/>
          </p:cNvSpPr>
          <p:nvPr/>
        </p:nvSpPr>
        <p:spPr>
          <a:xfrm>
            <a:off x="1206500" y="1220061"/>
            <a:ext cx="21971000" cy="14331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t">
            <a:normAutofit fontScale="85000" lnSpcReduction="10000"/>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9pPr>
          </a:lstStyle>
          <a:p>
            <a:pPr hangingPunct="1"/>
            <a:r>
              <a:rPr lang="nl-NL" sz="10500" b="0" spc="-209" dirty="0" err="1">
                <a:solidFill>
                  <a:srgbClr val="D2762B"/>
                </a:solidFill>
                <a:latin typeface="+mn-lt"/>
                <a:ea typeface="+mn-ea"/>
                <a:cs typeface="+mn-cs"/>
              </a:rPr>
              <a:t>Onderzoeksportaal</a:t>
            </a:r>
            <a:r>
              <a:rPr lang="nl-NL" sz="10500" b="0" spc="-209" dirty="0">
                <a:solidFill>
                  <a:srgbClr val="D2762B"/>
                </a:solidFill>
                <a:latin typeface="+mn-lt"/>
                <a:ea typeface="+mn-ea"/>
                <a:cs typeface="+mn-cs"/>
              </a:rPr>
              <a:t>: selectie toetsingscommissie</a:t>
            </a:r>
          </a:p>
        </p:txBody>
      </p:sp>
      <p:pic>
        <p:nvPicPr>
          <p:cNvPr id="3" name="Afbeelding 2">
            <a:extLst>
              <a:ext uri="{FF2B5EF4-FFF2-40B4-BE49-F238E27FC236}">
                <a16:creationId xmlns:a16="http://schemas.microsoft.com/office/drawing/2014/main" id="{21B6082D-ACA4-1855-72A2-D0540CB94CA2}"/>
              </a:ext>
            </a:extLst>
          </p:cNvPr>
          <p:cNvPicPr>
            <a:picLocks noChangeAspect="1"/>
          </p:cNvPicPr>
          <p:nvPr/>
        </p:nvPicPr>
        <p:blipFill>
          <a:blip r:embed="rId4"/>
          <a:stretch>
            <a:fillRect/>
          </a:stretch>
        </p:blipFill>
        <p:spPr>
          <a:xfrm>
            <a:off x="4075339" y="2892683"/>
            <a:ext cx="12850392" cy="9944003"/>
          </a:xfrm>
          <a:prstGeom prst="rect">
            <a:avLst/>
          </a:prstGeom>
        </p:spPr>
      </p:pic>
    </p:spTree>
    <p:extLst>
      <p:ext uri="{BB962C8B-B14F-4D97-AF65-F5344CB8AC3E}">
        <p14:creationId xmlns:p14="http://schemas.microsoft.com/office/powerpoint/2010/main" val="98267829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76" name="Afbeelding" descr="Afbeelding"/>
          <p:cNvPicPr>
            <a:picLocks noChangeAspect="1"/>
          </p:cNvPicPr>
          <p:nvPr/>
        </p:nvPicPr>
        <p:blipFill>
          <a:blip r:embed="rId3"/>
          <a:stretch>
            <a:fillRect/>
          </a:stretch>
        </p:blipFill>
        <p:spPr>
          <a:xfrm rot="10800000">
            <a:off x="21022653" y="-37606"/>
            <a:ext cx="1771048" cy="651265"/>
          </a:xfrm>
          <a:prstGeom prst="rect">
            <a:avLst/>
          </a:prstGeom>
          <a:ln w="12700">
            <a:miter lim="400000"/>
          </a:ln>
        </p:spPr>
      </p:pic>
      <p:sp>
        <p:nvSpPr>
          <p:cNvPr id="6" name="Titel 3">
            <a:extLst>
              <a:ext uri="{FF2B5EF4-FFF2-40B4-BE49-F238E27FC236}">
                <a16:creationId xmlns:a16="http://schemas.microsoft.com/office/drawing/2014/main" id="{6282CF92-8193-B6F9-5178-4D350877BB9E}"/>
              </a:ext>
            </a:extLst>
          </p:cNvPr>
          <p:cNvSpPr txBox="1">
            <a:spLocks/>
          </p:cNvSpPr>
          <p:nvPr/>
        </p:nvSpPr>
        <p:spPr>
          <a:xfrm>
            <a:off x="1206500" y="1220061"/>
            <a:ext cx="21971000" cy="14331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9pPr>
          </a:lstStyle>
          <a:p>
            <a:pPr hangingPunct="1"/>
            <a:r>
              <a:rPr lang="nl-NL" sz="10500" b="0" spc="-209" dirty="0" err="1">
                <a:solidFill>
                  <a:srgbClr val="D2762B"/>
                </a:solidFill>
                <a:latin typeface="+mn-lt"/>
                <a:ea typeface="+mn-ea"/>
                <a:cs typeface="+mn-cs"/>
              </a:rPr>
              <a:t>Onderzoeksportaal</a:t>
            </a:r>
            <a:r>
              <a:rPr lang="nl-NL" sz="10500" b="0" spc="-209" dirty="0">
                <a:solidFill>
                  <a:srgbClr val="D2762B"/>
                </a:solidFill>
                <a:latin typeface="+mn-lt"/>
                <a:ea typeface="+mn-ea"/>
                <a:cs typeface="+mn-cs"/>
              </a:rPr>
              <a:t>: na goedkeuring</a:t>
            </a:r>
          </a:p>
        </p:txBody>
      </p:sp>
      <p:pic>
        <p:nvPicPr>
          <p:cNvPr id="4" name="Afbeelding 3">
            <a:extLst>
              <a:ext uri="{FF2B5EF4-FFF2-40B4-BE49-F238E27FC236}">
                <a16:creationId xmlns:a16="http://schemas.microsoft.com/office/drawing/2014/main" id="{162DAC5F-0B74-9BFD-66E8-284FFA1B4B82}"/>
              </a:ext>
            </a:extLst>
          </p:cNvPr>
          <p:cNvPicPr>
            <a:picLocks noChangeAspect="1"/>
          </p:cNvPicPr>
          <p:nvPr/>
        </p:nvPicPr>
        <p:blipFill>
          <a:blip r:embed="rId4"/>
          <a:stretch>
            <a:fillRect/>
          </a:stretch>
        </p:blipFill>
        <p:spPr>
          <a:xfrm>
            <a:off x="3844212" y="3507986"/>
            <a:ext cx="15120574" cy="8472520"/>
          </a:xfrm>
          <a:prstGeom prst="rect">
            <a:avLst/>
          </a:prstGeom>
        </p:spPr>
      </p:pic>
    </p:spTree>
    <p:extLst>
      <p:ext uri="{BB962C8B-B14F-4D97-AF65-F5344CB8AC3E}">
        <p14:creationId xmlns:p14="http://schemas.microsoft.com/office/powerpoint/2010/main" val="375241642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76" name="Afbeelding" descr="Afbeelding"/>
          <p:cNvPicPr>
            <a:picLocks noChangeAspect="1"/>
          </p:cNvPicPr>
          <p:nvPr/>
        </p:nvPicPr>
        <p:blipFill>
          <a:blip r:embed="rId3"/>
          <a:stretch>
            <a:fillRect/>
          </a:stretch>
        </p:blipFill>
        <p:spPr>
          <a:xfrm rot="10800000">
            <a:off x="21022653" y="-37606"/>
            <a:ext cx="1771048" cy="651265"/>
          </a:xfrm>
          <a:prstGeom prst="rect">
            <a:avLst/>
          </a:prstGeom>
          <a:ln w="12700">
            <a:miter lim="400000"/>
          </a:ln>
        </p:spPr>
      </p:pic>
      <p:sp>
        <p:nvSpPr>
          <p:cNvPr id="178" name="Opsommingstekst komt hier…"/>
          <p:cNvSpPr txBox="1">
            <a:spLocks noGrp="1"/>
          </p:cNvSpPr>
          <p:nvPr>
            <p:ph type="body" sz="half" idx="1"/>
          </p:nvPr>
        </p:nvSpPr>
        <p:spPr>
          <a:xfrm>
            <a:off x="11214100" y="3846644"/>
            <a:ext cx="11763407" cy="8278300"/>
          </a:xfrm>
          <a:prstGeom prst="rect">
            <a:avLst/>
          </a:prstGeom>
        </p:spPr>
        <p:txBody>
          <a:bodyPr>
            <a:noAutofit/>
          </a:bodyPr>
          <a:lstStyle/>
          <a:p>
            <a:pPr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endParaRPr lang="nl-NL" sz="4000" spc="123">
              <a:latin typeface="ITCFranklinGothic LT Pro CnBk"/>
            </a:endParaRPr>
          </a:p>
          <a:p>
            <a:pPr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endParaRPr lang="nl-NL" sz="4000" spc="123">
              <a:latin typeface="ITCFranklinGothic LT Pro CnBk"/>
            </a:endParaRPr>
          </a:p>
        </p:txBody>
      </p:sp>
      <p:sp>
        <p:nvSpPr>
          <p:cNvPr id="5" name="Titel 3">
            <a:extLst>
              <a:ext uri="{FF2B5EF4-FFF2-40B4-BE49-F238E27FC236}">
                <a16:creationId xmlns:a16="http://schemas.microsoft.com/office/drawing/2014/main" id="{5F22829A-2039-E9BB-0939-D50D939DAE75}"/>
              </a:ext>
            </a:extLst>
          </p:cNvPr>
          <p:cNvSpPr txBox="1">
            <a:spLocks/>
          </p:cNvSpPr>
          <p:nvPr/>
        </p:nvSpPr>
        <p:spPr>
          <a:xfrm>
            <a:off x="1044864" y="1450582"/>
            <a:ext cx="22017182" cy="2010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9pPr>
          </a:lstStyle>
          <a:p>
            <a:pPr hangingPunct="1"/>
            <a:r>
              <a:rPr lang="nl-NL" sz="10500" b="0" spc="-209" dirty="0">
                <a:solidFill>
                  <a:srgbClr val="D2762B"/>
                </a:solidFill>
                <a:latin typeface="+mn-lt"/>
                <a:ea typeface="+mn-ea"/>
                <a:cs typeface="+mn-cs"/>
              </a:rPr>
              <a:t>Real live demo vanuit testomgeving </a:t>
            </a:r>
            <a:endParaRPr lang="nl-NL" dirty="0"/>
          </a:p>
          <a:p>
            <a:endParaRPr lang="nl-NL" sz="10500" b="0" spc="-209" dirty="0">
              <a:solidFill>
                <a:srgbClr val="D2762B"/>
              </a:solidFill>
              <a:latin typeface="+mn-lt"/>
              <a:ea typeface="+mn-ea"/>
              <a:cs typeface="+mn-cs"/>
            </a:endParaRPr>
          </a:p>
          <a:p>
            <a:endParaRPr lang="nl-NL" sz="10500" b="0" spc="-209" dirty="0">
              <a:solidFill>
                <a:srgbClr val="D2762B"/>
              </a:solidFill>
              <a:latin typeface="ITCFranklinGothic LT Pro CnDm"/>
            </a:endParaRPr>
          </a:p>
        </p:txBody>
      </p:sp>
      <p:sp>
        <p:nvSpPr>
          <p:cNvPr id="2" name="Ritati dunt arciand elibus volorem poreium la sequi omnihil loreiciis volori aut entem ut laut audaecum duciis as sunt velis magnien delestrum vel molupta temolor ehenis aut quos exces evelici aeception repel molenis tiuntem porerfere ipsum, simod quaerr">
            <a:extLst>
              <a:ext uri="{FF2B5EF4-FFF2-40B4-BE49-F238E27FC236}">
                <a16:creationId xmlns:a16="http://schemas.microsoft.com/office/drawing/2014/main" id="{8AA496FD-DB95-5EBC-D21E-4BD5BDC6FAA6}"/>
              </a:ext>
            </a:extLst>
          </p:cNvPr>
          <p:cNvSpPr txBox="1">
            <a:spLocks/>
          </p:cNvSpPr>
          <p:nvPr/>
        </p:nvSpPr>
        <p:spPr>
          <a:xfrm>
            <a:off x="7904325" y="3989558"/>
            <a:ext cx="12768580" cy="97264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defTabSz="457200" hangingPunct="1">
              <a:lnSpc>
                <a:spcPct val="120000"/>
              </a:lnSpc>
              <a:spcBef>
                <a:spcPts val="0"/>
              </a:spcBef>
              <a:buSzTx/>
              <a:defRPr sz="2600">
                <a:latin typeface="ITCFranklinGothic LT Pro CnBk"/>
                <a:ea typeface="ITCFranklinGothic LT Pro CnBk"/>
                <a:cs typeface="ITCFranklinGothic LT Pro CnBk"/>
                <a:sym typeface="ITCFranklinGothic LT Pro CnBk"/>
              </a:defRPr>
            </a:pPr>
            <a:endParaRPr lang="nl-NL" sz="3600" dirty="0">
              <a:latin typeface="ITCFranklinGothic LT Pro CnBk"/>
              <a:ea typeface="ITCFranklinGothic LT Pro CnBk"/>
              <a:cs typeface="ITCFranklinGothic LT Pro CnBk"/>
              <a:sym typeface="ITCFranklinGothic LT Pro CnBk"/>
            </a:endParaRPr>
          </a:p>
          <a:p>
            <a:pPr marL="0" indent="0" defTabSz="457200" hangingPunct="1">
              <a:lnSpc>
                <a:spcPct val="120000"/>
              </a:lnSpc>
              <a:spcBef>
                <a:spcPts val="0"/>
              </a:spcBef>
              <a:buSzTx/>
              <a:buNone/>
              <a:defRPr sz="2600">
                <a:latin typeface="ITCFranklinGothic LT Pro CnBk"/>
                <a:ea typeface="ITCFranklinGothic LT Pro CnBk"/>
                <a:cs typeface="ITCFranklinGothic LT Pro CnBk"/>
                <a:sym typeface="ITCFranklinGothic LT Pro CnBk"/>
              </a:defRPr>
            </a:pPr>
            <a:r>
              <a:rPr lang="nl-NL" sz="3600" spc="123" dirty="0">
                <a:solidFill>
                  <a:schemeClr val="tx2">
                    <a:lumMod val="75000"/>
                  </a:schemeClr>
                </a:solidFill>
                <a:latin typeface="ITCFranklinGothic LT Pro CnBk"/>
                <a:ea typeface="ITCFranklinGothic LT Pro CnBk"/>
                <a:cs typeface="ITCFranklinGothic LT Pro CnBk"/>
                <a:sym typeface="ITCFranklinGothic LT Pro CnBk"/>
              </a:rPr>
              <a:t>NL-000460 testdossier</a:t>
            </a:r>
            <a:endParaRPr lang="nl-NL" sz="3600" dirty="0">
              <a:latin typeface="ITCFranklinGothic LT Pro CnBk"/>
              <a:ea typeface="ITCFranklinGothic LT Pro CnBk"/>
              <a:cs typeface="ITCFranklinGothic LT Pro CnBk"/>
              <a:sym typeface="ITCFranklinGothic LT Pro CnBk"/>
            </a:endParaRPr>
          </a:p>
        </p:txBody>
      </p:sp>
    </p:spTree>
    <p:extLst>
      <p:ext uri="{BB962C8B-B14F-4D97-AF65-F5344CB8AC3E}">
        <p14:creationId xmlns:p14="http://schemas.microsoft.com/office/powerpoint/2010/main" val="184007302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96" name="Afbeelding" descr="Afbeelding"/>
          <p:cNvPicPr>
            <a:picLocks noChangeAspect="1"/>
          </p:cNvPicPr>
          <p:nvPr/>
        </p:nvPicPr>
        <p:blipFill>
          <a:blip r:embed="rId3"/>
          <a:stretch>
            <a:fillRect/>
          </a:stretch>
        </p:blipFill>
        <p:spPr>
          <a:xfrm rot="10800000">
            <a:off x="21022653" y="-37606"/>
            <a:ext cx="1771048" cy="651265"/>
          </a:xfrm>
          <a:prstGeom prst="rect">
            <a:avLst/>
          </a:prstGeom>
          <a:ln w="12700">
            <a:miter lim="400000"/>
          </a:ln>
        </p:spPr>
      </p:pic>
      <p:sp>
        <p:nvSpPr>
          <p:cNvPr id="197" name="Ritati dunt arciand elibus volorem poreium la sequi omnihil loreiciis volori aut entem ut laut audaecum duciis as sunt velis magnien delestrum vel molupta temolor ehenis aut quos exces evelici aeception repel molenis tiuntem porerfere ipsum, simod quaerr"/>
          <p:cNvSpPr txBox="1">
            <a:spLocks noGrp="1"/>
          </p:cNvSpPr>
          <p:nvPr>
            <p:ph type="body" sz="half" idx="1"/>
          </p:nvPr>
        </p:nvSpPr>
        <p:spPr>
          <a:xfrm>
            <a:off x="2267108" y="2604765"/>
            <a:ext cx="17177888" cy="10215496"/>
          </a:xfrm>
          <a:prstGeom prst="rect">
            <a:avLst/>
          </a:prstGeom>
        </p:spPr>
        <p:txBody>
          <a:bodyPr lIns="50800" tIns="50800" rIns="50800" bIns="50800" anchor="t">
            <a:noAutofit/>
          </a:bodyPr>
          <a:lstStyle/>
          <a:p>
            <a:pPr defTabSz="457200">
              <a:lnSpc>
                <a:spcPct val="100000"/>
              </a:lnSpc>
              <a:buSzTx/>
              <a:buFont typeface="+mj-lt"/>
              <a:buChar char="•"/>
              <a:defRPr sz="2600">
                <a:latin typeface="ITCFranklinGothic LT Pro CnBk"/>
                <a:ea typeface="ITCFranklinGothic LT Pro CnBk"/>
                <a:cs typeface="ITCFranklinGothic LT Pro CnBk"/>
                <a:sym typeface="ITCFranklinGothic LT Pro CnBk"/>
              </a:defRPr>
            </a:pPr>
            <a:r>
              <a:rPr lang="nl-NL" sz="3600" dirty="0">
                <a:latin typeface="ITCFranklinGothic LT Pro CnBk"/>
              </a:rPr>
              <a:t>Mailalert bij verstrijken deadline verzoek aanvullingen, 3 dagen voor deadline, deadline en iedere 3 dagen totdat de reactie ontvangen is</a:t>
            </a:r>
            <a:endParaRPr lang="nl-NL" sz="3600" dirty="0"/>
          </a:p>
          <a:p>
            <a:pPr defTabSz="457200">
              <a:lnSpc>
                <a:spcPct val="100000"/>
              </a:lnSpc>
              <a:buSzTx/>
              <a:buFont typeface="+mj-lt"/>
              <a:buChar char="•"/>
              <a:defRPr sz="2600">
                <a:latin typeface="ITCFranklinGothic LT Pro CnBk"/>
                <a:ea typeface="ITCFranklinGothic LT Pro CnBk"/>
                <a:cs typeface="ITCFranklinGothic LT Pro CnBk"/>
                <a:sym typeface="ITCFranklinGothic LT Pro CnBk"/>
              </a:defRPr>
            </a:pPr>
            <a:r>
              <a:rPr lang="nl-NL" sz="3600" dirty="0">
                <a:latin typeface="ITCFranklinGothic LT Pro CnBk"/>
              </a:rPr>
              <a:t>Mailalert herinnering invoeren startdatum (elke 3 maanden tot startdatum is ingevoerd)</a:t>
            </a:r>
            <a:endParaRPr lang="nl-NL" sz="3600" dirty="0"/>
          </a:p>
          <a:p>
            <a:pPr defTabSz="457200">
              <a:lnSpc>
                <a:spcPct val="100000"/>
              </a:lnSpc>
              <a:buSzTx/>
              <a:buFont typeface="ITCFranklinGothic LT Pro CnDm"/>
              <a:buChar char="•"/>
              <a:defRPr sz="2600">
                <a:latin typeface="ITCFranklinGothic LT Pro CnBk"/>
                <a:ea typeface="ITCFranklinGothic LT Pro CnBk"/>
                <a:cs typeface="ITCFranklinGothic LT Pro CnBk"/>
                <a:sym typeface="ITCFranklinGothic LT Pro CnBk"/>
              </a:defRPr>
            </a:pPr>
            <a:r>
              <a:rPr lang="nl-NL" sz="3600" dirty="0">
                <a:latin typeface="ITCFranklinGothic LT Pro CnBk"/>
              </a:rPr>
              <a:t>Mailalert herinnering indienen VGR (12, 24, 36, </a:t>
            </a:r>
            <a:r>
              <a:rPr lang="nl-NL" sz="3600" dirty="0" err="1">
                <a:latin typeface="ITCFranklinGothic LT Pro CnBk"/>
              </a:rPr>
              <a:t>etc</a:t>
            </a:r>
            <a:r>
              <a:rPr lang="nl-NL" sz="3600" dirty="0">
                <a:latin typeface="ITCFranklinGothic LT Pro CnBk"/>
              </a:rPr>
              <a:t> maanden na primair besluit tot einddatum is ingevoerd)</a:t>
            </a:r>
            <a:endParaRPr lang="nl-NL" sz="3600" dirty="0"/>
          </a:p>
          <a:p>
            <a:pPr defTabSz="457200">
              <a:lnSpc>
                <a:spcPct val="100000"/>
              </a:lnSpc>
              <a:buSzTx/>
              <a:buFont typeface="ITCFranklinGothic LT Pro CnDm"/>
              <a:buChar char="•"/>
              <a:defRPr sz="2600">
                <a:latin typeface="ITCFranklinGothic LT Pro CnBk"/>
                <a:ea typeface="ITCFranklinGothic LT Pro CnBk"/>
                <a:cs typeface="ITCFranklinGothic LT Pro CnBk"/>
                <a:sym typeface="ITCFranklinGothic LT Pro CnBk"/>
              </a:defRPr>
            </a:pPr>
            <a:r>
              <a:rPr lang="nl-NL" sz="3600" dirty="0">
                <a:latin typeface="ITCFranklinGothic LT Pro CnBk"/>
              </a:rPr>
              <a:t>Mailalert herinnering invoeren einddatum (op verwachte einddatum en elke 3 maanden tot einddatum is ingevoerd)</a:t>
            </a:r>
            <a:endParaRPr lang="nl-NL" sz="3600" dirty="0"/>
          </a:p>
          <a:p>
            <a:pPr defTabSz="457200">
              <a:lnSpc>
                <a:spcPct val="100000"/>
              </a:lnSpc>
              <a:buSzTx/>
              <a:buFont typeface="ITCFranklinGothic LT Pro CnDm"/>
              <a:buChar char="•"/>
              <a:defRPr sz="2600">
                <a:latin typeface="ITCFranklinGothic LT Pro CnBk"/>
                <a:ea typeface="ITCFranklinGothic LT Pro CnBk"/>
                <a:cs typeface="ITCFranklinGothic LT Pro CnBk"/>
                <a:sym typeface="ITCFranklinGothic LT Pro CnBk"/>
              </a:defRPr>
            </a:pPr>
            <a:r>
              <a:rPr lang="nl-NL" sz="3600" dirty="0">
                <a:latin typeface="ITCFranklinGothic LT Pro CnBk"/>
              </a:rPr>
              <a:t>Mailalert herinnering indienen resultaten (11, 12, 13, 14, </a:t>
            </a:r>
            <a:r>
              <a:rPr lang="nl-NL" sz="3600" dirty="0" err="1">
                <a:latin typeface="ITCFranklinGothic LT Pro CnBk"/>
              </a:rPr>
              <a:t>etc</a:t>
            </a:r>
            <a:r>
              <a:rPr lang="nl-NL" sz="3600" dirty="0">
                <a:latin typeface="ITCFranklinGothic LT Pro CnBk"/>
              </a:rPr>
              <a:t> maanden, iedere maand, tot de resultaten zijn ingediend</a:t>
            </a:r>
            <a:endParaRPr lang="nl-NL" sz="3600" dirty="0"/>
          </a:p>
          <a:p>
            <a:pPr defTabSz="457200">
              <a:lnSpc>
                <a:spcPct val="100000"/>
              </a:lnSpc>
              <a:buSzTx/>
              <a:buFont typeface="ITCFranklinGothic LT Pro CnDm"/>
              <a:buChar char="•"/>
              <a:defRPr sz="2600">
                <a:latin typeface="ITCFranklinGothic LT Pro CnBk"/>
                <a:ea typeface="ITCFranklinGothic LT Pro CnBk"/>
                <a:cs typeface="ITCFranklinGothic LT Pro CnBk"/>
                <a:sym typeface="ITCFranklinGothic LT Pro CnBk"/>
              </a:defRPr>
            </a:pPr>
            <a:r>
              <a:rPr lang="nl-NL" sz="3600" dirty="0">
                <a:latin typeface="ITCFranklinGothic LT Pro CnBk"/>
              </a:rPr>
              <a:t>Mailalert voor verlengen besluit, 22 maanden na primair besluit, indien geen startdatum </a:t>
            </a:r>
            <a:endParaRPr lang="nl-NL" sz="3600" dirty="0"/>
          </a:p>
          <a:p>
            <a:pPr defTabSz="457200">
              <a:lnSpc>
                <a:spcPct val="100000"/>
              </a:lnSpc>
              <a:buSzTx/>
              <a:buFont typeface="ITCFranklinGothic LT Pro CnDm"/>
              <a:buChar char="•"/>
              <a:defRPr sz="2600">
                <a:latin typeface="ITCFranklinGothic LT Pro CnBk"/>
                <a:ea typeface="ITCFranklinGothic LT Pro CnBk"/>
                <a:cs typeface="ITCFranklinGothic LT Pro CnBk"/>
                <a:sym typeface="ITCFranklinGothic LT Pro CnBk"/>
              </a:defRPr>
            </a:pPr>
            <a:r>
              <a:rPr lang="nl-NL" sz="3600" dirty="0">
                <a:latin typeface="ITCFranklinGothic LT Pro CnBk"/>
              </a:rPr>
              <a:t>Mailalert verlopen besluit</a:t>
            </a:r>
            <a:endParaRPr lang="nl-NL" sz="3600" dirty="0"/>
          </a:p>
          <a:p>
            <a:pPr defTabSz="457200">
              <a:lnSpc>
                <a:spcPct val="100000"/>
              </a:lnSpc>
              <a:buSzTx/>
              <a:buFont typeface="ITCFranklinGothic LT Pro CnDm"/>
              <a:buChar char="•"/>
              <a:defRPr sz="2600">
                <a:latin typeface="ITCFranklinGothic LT Pro CnBk"/>
                <a:ea typeface="ITCFranklinGothic LT Pro CnBk"/>
                <a:cs typeface="ITCFranklinGothic LT Pro CnBk"/>
                <a:sym typeface="ITCFranklinGothic LT Pro CnBk"/>
              </a:defRPr>
            </a:pPr>
            <a:endParaRPr lang="nl-NL" sz="3200" dirty="0"/>
          </a:p>
          <a:p>
            <a:pPr defTabSz="457200">
              <a:lnSpc>
                <a:spcPct val="100000"/>
              </a:lnSpc>
              <a:spcBef>
                <a:spcPts val="2000"/>
              </a:spcBef>
              <a:buSzTx/>
              <a:buFont typeface="+mj-lt"/>
              <a:buChar char="•"/>
              <a:defRPr sz="2600">
                <a:latin typeface="ITCFranklinGothic LT Pro CnBk"/>
                <a:ea typeface="ITCFranklinGothic LT Pro CnBk"/>
                <a:cs typeface="ITCFranklinGothic LT Pro CnBk"/>
                <a:sym typeface="ITCFranklinGothic LT Pro CnBk"/>
              </a:defRPr>
            </a:pPr>
            <a:endParaRPr lang="nl-NL" sz="3200" dirty="0">
              <a:latin typeface="ITCFranklinGothic LT Pro CnBk"/>
            </a:endParaRPr>
          </a:p>
          <a:p>
            <a:pPr marL="0" indent="0" defTabSz="457200">
              <a:buSzTx/>
              <a:buNone/>
              <a:defRPr sz="2600">
                <a:latin typeface="ITCFranklinGothic LT Pro CnBk"/>
                <a:ea typeface="ITCFranklinGothic LT Pro CnBk"/>
                <a:cs typeface="ITCFranklinGothic LT Pro CnBk"/>
                <a:sym typeface="ITCFranklinGothic LT Pro CnBk"/>
              </a:defRPr>
            </a:pPr>
            <a:endParaRPr lang="nl-NL" sz="2000" dirty="0">
              <a:latin typeface="Arial"/>
              <a:cs typeface="Arial"/>
            </a:endParaRPr>
          </a:p>
          <a:p>
            <a:pPr marL="742950" indent="-742950" defTabSz="457200">
              <a:lnSpc>
                <a:spcPct val="120000"/>
              </a:lnSpc>
              <a:spcBef>
                <a:spcPts val="0"/>
              </a:spcBef>
              <a:buSzTx/>
              <a:buAutoNum type="arabicPeriod"/>
              <a:defRPr sz="2600">
                <a:latin typeface="ITCFranklinGothic LT Pro CnBk"/>
                <a:ea typeface="ITCFranklinGothic LT Pro CnBk"/>
                <a:cs typeface="ITCFranklinGothic LT Pro CnBk"/>
                <a:sym typeface="ITCFranklinGothic LT Pro CnBk"/>
              </a:defRPr>
            </a:pPr>
            <a:endParaRPr lang="nl-NL" sz="3600" dirty="0"/>
          </a:p>
        </p:txBody>
      </p:sp>
      <p:sp>
        <p:nvSpPr>
          <p:cNvPr id="199" name="Titel van de slide"/>
          <p:cNvSpPr txBox="1"/>
          <p:nvPr/>
        </p:nvSpPr>
        <p:spPr>
          <a:xfrm>
            <a:off x="1798516" y="112632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lvl1pPr algn="l" defTabSz="457200">
              <a:lnSpc>
                <a:spcPct val="70000"/>
              </a:lnSpc>
              <a:defRPr sz="10500" spc="-209">
                <a:solidFill>
                  <a:srgbClr val="D2762B"/>
                </a:solidFill>
                <a:latin typeface="+mn-lt"/>
                <a:ea typeface="+mn-ea"/>
                <a:cs typeface="+mn-cs"/>
                <a:sym typeface="ITCFranklinGothic LT Pro CnDm"/>
              </a:defRPr>
            </a:lvl1pPr>
          </a:lstStyle>
          <a:p>
            <a:r>
              <a:rPr lang="nl-NL" sz="9600" dirty="0"/>
              <a:t>Automatische e-mails voor de indiener</a:t>
            </a:r>
            <a:endParaRPr lang="nl-NL" sz="9600" dirty="0">
              <a:latin typeface="ITCFranklinGothic LT Pro CnDm"/>
            </a:endParaRPr>
          </a:p>
          <a:p>
            <a:endParaRPr sz="3300" spc="0" dirty="0">
              <a:solidFill>
                <a:srgbClr val="000000"/>
              </a:solidFill>
              <a:latin typeface="ITCFranklinGothic LT Pro CnBk"/>
              <a:sym typeface="Helvetica Neue"/>
            </a:endParaRPr>
          </a:p>
        </p:txBody>
      </p:sp>
    </p:spTree>
    <p:extLst>
      <p:ext uri="{BB962C8B-B14F-4D97-AF65-F5344CB8AC3E}">
        <p14:creationId xmlns:p14="http://schemas.microsoft.com/office/powerpoint/2010/main" val="90119501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96" name="Afbeelding" descr="Afbeelding"/>
          <p:cNvPicPr>
            <a:picLocks noChangeAspect="1"/>
          </p:cNvPicPr>
          <p:nvPr/>
        </p:nvPicPr>
        <p:blipFill>
          <a:blip r:embed="rId3"/>
          <a:stretch>
            <a:fillRect/>
          </a:stretch>
        </p:blipFill>
        <p:spPr>
          <a:xfrm rot="10800000">
            <a:off x="21022653" y="-37606"/>
            <a:ext cx="1771048" cy="651265"/>
          </a:xfrm>
          <a:prstGeom prst="rect">
            <a:avLst/>
          </a:prstGeom>
          <a:ln w="12700">
            <a:miter lim="400000"/>
          </a:ln>
        </p:spPr>
      </p:pic>
      <p:sp>
        <p:nvSpPr>
          <p:cNvPr id="197" name="Ritati dunt arciand elibus volorem poreium la sequi omnihil loreiciis volori aut entem ut laut audaecum duciis as sunt velis magnien delestrum vel molupta temolor ehenis aut quos exces evelici aeception repel molenis tiuntem porerfere ipsum, simod quaerr"/>
          <p:cNvSpPr txBox="1">
            <a:spLocks noGrp="1"/>
          </p:cNvSpPr>
          <p:nvPr>
            <p:ph type="body" sz="half" idx="1"/>
          </p:nvPr>
        </p:nvSpPr>
        <p:spPr>
          <a:xfrm>
            <a:off x="2044700" y="3291840"/>
            <a:ext cx="12768580" cy="9726442"/>
          </a:xfrm>
          <a:prstGeom prst="rect">
            <a:avLst/>
          </a:prstGeom>
        </p:spPr>
        <p:txBody>
          <a:bodyPr>
            <a:noAutofit/>
          </a:bodyPr>
          <a:lstStyle/>
          <a:p>
            <a:pPr defTabSz="457200">
              <a:lnSpc>
                <a:spcPct val="120000"/>
              </a:lnSpc>
              <a:spcBef>
                <a:spcPts val="0"/>
              </a:spcBef>
              <a:buSzTx/>
              <a:defRPr sz="2600">
                <a:latin typeface="ITCFranklinGothic LT Pro CnBk"/>
                <a:ea typeface="ITCFranklinGothic LT Pro CnBk"/>
                <a:cs typeface="ITCFranklinGothic LT Pro CnBk"/>
                <a:sym typeface="ITCFranklinGothic LT Pro CnBk"/>
              </a:defRPr>
            </a:pPr>
            <a:endParaRPr lang="nl-NL" sz="3600" dirty="0"/>
          </a:p>
          <a:p>
            <a:pPr defTabSz="457200">
              <a:lnSpc>
                <a:spcPct val="120000"/>
              </a:lnSpc>
              <a:spcBef>
                <a:spcPts val="0"/>
              </a:spcBef>
              <a:buSzTx/>
              <a:defRPr sz="2600">
                <a:latin typeface="ITCFranklinGothic LT Pro CnBk"/>
                <a:ea typeface="ITCFranklinGothic LT Pro CnBk"/>
                <a:cs typeface="ITCFranklinGothic LT Pro CnBk"/>
                <a:sym typeface="ITCFranklinGothic LT Pro CnBk"/>
              </a:defRPr>
            </a:pPr>
            <a:r>
              <a:rPr lang="nl-NL" sz="3600" spc="123" dirty="0">
                <a:solidFill>
                  <a:schemeClr val="tx2">
                    <a:lumMod val="75000"/>
                  </a:schemeClr>
                </a:solidFill>
                <a:latin typeface="ITCFranklinGothic LT Pro CnBk"/>
              </a:rPr>
              <a:t>Nieuwe informatie wordt gedeeld via CCMO website </a:t>
            </a:r>
            <a:r>
              <a:rPr lang="nl-NL" sz="3600" spc="123" dirty="0">
                <a:latin typeface="ITCFranklinGothic LT Pro CnBk"/>
                <a:hlinkClick r:id="rId4"/>
              </a:rPr>
              <a:t>https://www.ccmo.nl/toetsingonline</a:t>
            </a:r>
            <a:endParaRPr lang="nl-NL" sz="3600" spc="123" dirty="0">
              <a:solidFill>
                <a:schemeClr val="tx2">
                  <a:lumMod val="75000"/>
                </a:schemeClr>
              </a:solidFill>
              <a:latin typeface="ITCFranklinGothic LT Pro CnBk"/>
            </a:endParaRPr>
          </a:p>
          <a:p>
            <a:pPr defTabSz="457200">
              <a:lnSpc>
                <a:spcPct val="120000"/>
              </a:lnSpc>
              <a:spcBef>
                <a:spcPts val="0"/>
              </a:spcBef>
              <a:buSzTx/>
              <a:defRPr sz="2600">
                <a:latin typeface="ITCFranklinGothic LT Pro CnBk"/>
                <a:ea typeface="ITCFranklinGothic LT Pro CnBk"/>
                <a:cs typeface="ITCFranklinGothic LT Pro CnBk"/>
                <a:sym typeface="ITCFranklinGothic LT Pro CnBk"/>
              </a:defRPr>
            </a:pPr>
            <a:r>
              <a:rPr lang="nl-NL" sz="3600" spc="123" dirty="0">
                <a:solidFill>
                  <a:schemeClr val="tx2">
                    <a:lumMod val="75000"/>
                  </a:schemeClr>
                </a:solidFill>
                <a:latin typeface="ITCFranklinGothic LT Pro CnBk"/>
              </a:rPr>
              <a:t>Nieuwsbrieven/ bijeenkomsten</a:t>
            </a:r>
          </a:p>
          <a:p>
            <a:pPr defTabSz="457200">
              <a:lnSpc>
                <a:spcPct val="120000"/>
              </a:lnSpc>
              <a:spcBef>
                <a:spcPts val="0"/>
              </a:spcBef>
              <a:buSzTx/>
              <a:defRPr sz="2600">
                <a:latin typeface="ITCFranklinGothic LT Pro CnBk"/>
                <a:ea typeface="ITCFranklinGothic LT Pro CnBk"/>
                <a:cs typeface="ITCFranklinGothic LT Pro CnBk"/>
                <a:sym typeface="ITCFranklinGothic LT Pro CnBk"/>
              </a:defRPr>
            </a:pPr>
            <a:r>
              <a:rPr lang="nl-NL" sz="3600" spc="123" dirty="0">
                <a:solidFill>
                  <a:schemeClr val="tx2">
                    <a:lumMod val="75000"/>
                  </a:schemeClr>
                </a:solidFill>
                <a:latin typeface="ITCFranklinGothic LT Pro CnBk"/>
              </a:rPr>
              <a:t>Impact op interne processen en documentatie:</a:t>
            </a:r>
          </a:p>
          <a:p>
            <a:pPr lvl="1" defTabSz="457200">
              <a:lnSpc>
                <a:spcPct val="120000"/>
              </a:lnSpc>
              <a:spcBef>
                <a:spcPts val="0"/>
              </a:spcBef>
              <a:buSzTx/>
              <a:defRPr sz="2600">
                <a:latin typeface="ITCFranklinGothic LT Pro CnBk"/>
                <a:ea typeface="ITCFranklinGothic LT Pro CnBk"/>
                <a:cs typeface="ITCFranklinGothic LT Pro CnBk"/>
                <a:sym typeface="ITCFranklinGothic LT Pro CnBk"/>
              </a:defRPr>
            </a:pPr>
            <a:r>
              <a:rPr lang="nl-NL" sz="3600" dirty="0"/>
              <a:t>Pas websites/intranet met verwijzingen naar ToetsingOnline aan!</a:t>
            </a:r>
          </a:p>
          <a:p>
            <a:pPr lvl="2" defTabSz="457200">
              <a:lnSpc>
                <a:spcPct val="120000"/>
              </a:lnSpc>
              <a:spcBef>
                <a:spcPts val="0"/>
              </a:spcBef>
              <a:buSzTx/>
              <a:defRPr sz="2600">
                <a:latin typeface="ITCFranklinGothic LT Pro CnBk"/>
                <a:ea typeface="ITCFranklinGothic LT Pro CnBk"/>
                <a:cs typeface="ITCFranklinGothic LT Pro CnBk"/>
                <a:sym typeface="ITCFranklinGothic LT Pro CnBk"/>
              </a:defRPr>
            </a:pPr>
            <a:r>
              <a:rPr lang="nl-NL" sz="3600" dirty="0"/>
              <a:t>Onderzoekscentra / templates / interne procedures</a:t>
            </a:r>
          </a:p>
          <a:p>
            <a:pPr lvl="2" defTabSz="457200">
              <a:lnSpc>
                <a:spcPct val="120000"/>
              </a:lnSpc>
              <a:spcBef>
                <a:spcPts val="0"/>
              </a:spcBef>
              <a:buSzTx/>
              <a:defRPr sz="2600">
                <a:latin typeface="ITCFranklinGothic LT Pro CnBk"/>
                <a:ea typeface="ITCFranklinGothic LT Pro CnBk"/>
                <a:cs typeface="ITCFranklinGothic LT Pro CnBk"/>
                <a:sym typeface="ITCFranklinGothic LT Pro CnBk"/>
              </a:defRPr>
            </a:pPr>
            <a:r>
              <a:rPr lang="nl-NL" sz="3600" dirty="0"/>
              <a:t>Ziekenhuiswebsites (met of zonder METC)</a:t>
            </a:r>
          </a:p>
          <a:p>
            <a:pPr lvl="2" defTabSz="457200">
              <a:lnSpc>
                <a:spcPct val="120000"/>
              </a:lnSpc>
              <a:spcBef>
                <a:spcPts val="0"/>
              </a:spcBef>
              <a:buSzTx/>
              <a:defRPr sz="2600">
                <a:latin typeface="ITCFranklinGothic LT Pro CnBk"/>
                <a:ea typeface="ITCFranklinGothic LT Pro CnBk"/>
                <a:cs typeface="ITCFranklinGothic LT Pro CnBk"/>
                <a:sym typeface="ITCFranklinGothic LT Pro CnBk"/>
              </a:defRPr>
            </a:pPr>
            <a:r>
              <a:rPr lang="nl-NL" sz="3600" dirty="0"/>
              <a:t>Universiteitswebsites</a:t>
            </a:r>
          </a:p>
        </p:txBody>
      </p:sp>
      <p:sp>
        <p:nvSpPr>
          <p:cNvPr id="199" name="Titel van de slide"/>
          <p:cNvSpPr txBox="1"/>
          <p:nvPr/>
        </p:nvSpPr>
        <p:spPr>
          <a:xfrm>
            <a:off x="1916684" y="1457452"/>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algn="l" defTabSz="457200">
              <a:lnSpc>
                <a:spcPct val="70000"/>
              </a:lnSpc>
              <a:defRPr sz="10500" spc="-209">
                <a:solidFill>
                  <a:srgbClr val="D2762B"/>
                </a:solidFill>
                <a:latin typeface="+mn-lt"/>
                <a:ea typeface="+mn-ea"/>
                <a:cs typeface="+mn-cs"/>
                <a:sym typeface="ITCFranklinGothic LT Pro CnDm"/>
              </a:defRPr>
            </a:lvl1pPr>
          </a:lstStyle>
          <a:p>
            <a:r>
              <a:rPr lang="nl-NL" dirty="0"/>
              <a:t>5. Communicatie richting onderzoekveld</a:t>
            </a:r>
            <a:endParaRPr dirty="0"/>
          </a:p>
        </p:txBody>
      </p:sp>
    </p:spTree>
    <p:extLst>
      <p:ext uri="{BB962C8B-B14F-4D97-AF65-F5344CB8AC3E}">
        <p14:creationId xmlns:p14="http://schemas.microsoft.com/office/powerpoint/2010/main" val="44770744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96" name="Afbeelding" descr="Afbeelding"/>
          <p:cNvPicPr>
            <a:picLocks noChangeAspect="1"/>
          </p:cNvPicPr>
          <p:nvPr/>
        </p:nvPicPr>
        <p:blipFill>
          <a:blip r:embed="rId3"/>
          <a:stretch>
            <a:fillRect/>
          </a:stretch>
        </p:blipFill>
        <p:spPr>
          <a:xfrm rot="10800000">
            <a:off x="21022653" y="-37606"/>
            <a:ext cx="1771048" cy="651265"/>
          </a:xfrm>
          <a:prstGeom prst="rect">
            <a:avLst/>
          </a:prstGeom>
          <a:ln w="12700">
            <a:miter lim="400000"/>
          </a:ln>
        </p:spPr>
      </p:pic>
      <p:sp>
        <p:nvSpPr>
          <p:cNvPr id="197" name="Ritati dunt arciand elibus volorem poreium la sequi omnihil loreiciis volori aut entem ut laut audaecum duciis as sunt velis magnien delestrum vel molupta temolor ehenis aut quos exces evelici aeception repel molenis tiuntem porerfere ipsum, simod quaerr"/>
          <p:cNvSpPr txBox="1">
            <a:spLocks noGrp="1"/>
          </p:cNvSpPr>
          <p:nvPr>
            <p:ph type="body" sz="half" idx="1"/>
          </p:nvPr>
        </p:nvSpPr>
        <p:spPr>
          <a:xfrm>
            <a:off x="2044700" y="3419453"/>
            <a:ext cx="12014200" cy="9984915"/>
          </a:xfrm>
          <a:prstGeom prst="rect">
            <a:avLst/>
          </a:prstGeom>
        </p:spPr>
        <p:txBody>
          <a:bodyPr>
            <a:noAutofit/>
          </a:bodyPr>
          <a:lstStyle/>
          <a:p>
            <a:pPr marL="742950" indent="-742950" defTabSz="457200">
              <a:lnSpc>
                <a:spcPct val="120000"/>
              </a:lnSpc>
              <a:spcBef>
                <a:spcPts val="0"/>
              </a:spcBef>
              <a:buSzTx/>
              <a:buFont typeface="+mj-lt"/>
              <a:buAutoNum type="arabicPeriod"/>
              <a:defRPr sz="2600">
                <a:latin typeface="ITCFranklinGothic LT Pro CnBk"/>
                <a:ea typeface="ITCFranklinGothic LT Pro CnBk"/>
                <a:cs typeface="ITCFranklinGothic LT Pro CnBk"/>
                <a:sym typeface="ITCFranklinGothic LT Pro CnBk"/>
              </a:defRPr>
            </a:pPr>
            <a:endParaRPr lang="nl-NL" sz="3600"/>
          </a:p>
        </p:txBody>
      </p:sp>
      <p:sp>
        <p:nvSpPr>
          <p:cNvPr id="199" name="Titel van de slide"/>
          <p:cNvSpPr txBox="1"/>
          <p:nvPr/>
        </p:nvSpPr>
        <p:spPr>
          <a:xfrm>
            <a:off x="2044700" y="1671443"/>
            <a:ext cx="21971000" cy="14331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lstStyle>
            <a:lvl1pPr algn="l" defTabSz="457200">
              <a:lnSpc>
                <a:spcPct val="70000"/>
              </a:lnSpc>
              <a:defRPr sz="10500" spc="-209">
                <a:solidFill>
                  <a:srgbClr val="D2762B"/>
                </a:solidFill>
                <a:latin typeface="+mn-lt"/>
                <a:ea typeface="+mn-ea"/>
                <a:cs typeface="+mn-cs"/>
                <a:sym typeface="ITCFranklinGothic LT Pro CnDm"/>
              </a:defRPr>
            </a:lvl1pPr>
          </a:lstStyle>
          <a:p>
            <a:r>
              <a:rPr lang="nl-NL" dirty="0"/>
              <a:t>6. Vragen? </a:t>
            </a:r>
          </a:p>
          <a:p>
            <a:endParaRPr dirty="0"/>
          </a:p>
        </p:txBody>
      </p:sp>
    </p:spTree>
    <p:extLst>
      <p:ext uri="{BB962C8B-B14F-4D97-AF65-F5344CB8AC3E}">
        <p14:creationId xmlns:p14="http://schemas.microsoft.com/office/powerpoint/2010/main" val="11972008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60" name="Afbeelding" descr="Afbeelding"/>
          <p:cNvPicPr>
            <a:picLocks noChangeAspect="1"/>
          </p:cNvPicPr>
          <p:nvPr/>
        </p:nvPicPr>
        <p:blipFill>
          <a:blip r:embed="rId3"/>
          <a:stretch>
            <a:fillRect/>
          </a:stretch>
        </p:blipFill>
        <p:spPr>
          <a:xfrm rot="10800000">
            <a:off x="21022653" y="-37606"/>
            <a:ext cx="1771048" cy="651265"/>
          </a:xfrm>
          <a:prstGeom prst="rect">
            <a:avLst/>
          </a:prstGeom>
          <a:ln w="12700">
            <a:miter lim="400000"/>
          </a:ln>
        </p:spPr>
      </p:pic>
      <p:sp>
        <p:nvSpPr>
          <p:cNvPr id="161" name="Titel van de slide…"/>
          <p:cNvSpPr txBox="1">
            <a:spLocks noGrp="1"/>
          </p:cNvSpPr>
          <p:nvPr>
            <p:ph type="title"/>
          </p:nvPr>
        </p:nvSpPr>
        <p:spPr>
          <a:xfrm>
            <a:off x="2044700" y="2298700"/>
            <a:ext cx="12579374" cy="2474468"/>
          </a:xfrm>
          <a:prstGeom prst="rect">
            <a:avLst/>
          </a:prstGeom>
        </p:spPr>
        <p:txBody>
          <a:bodyPr>
            <a:noAutofit/>
          </a:bodyPr>
          <a:lstStyle/>
          <a:p>
            <a:pPr defTabSz="457200">
              <a:lnSpc>
                <a:spcPct val="70000"/>
              </a:lnSpc>
              <a:defRPr sz="10500" b="0" spc="-209">
                <a:solidFill>
                  <a:srgbClr val="D2762B"/>
                </a:solidFill>
                <a:latin typeface="+mn-lt"/>
                <a:ea typeface="+mn-ea"/>
                <a:cs typeface="+mn-cs"/>
                <a:sym typeface="ITCFranklinGothic LT Pro CnDm"/>
              </a:defRPr>
            </a:pPr>
            <a:r>
              <a:rPr lang="nl-NL"/>
              <a:t>Vernieuwing CCMO</a:t>
            </a:r>
            <a:r>
              <a:rPr lang="nl-NL">
                <a:solidFill>
                  <a:srgbClr val="FF0000"/>
                </a:solidFill>
              </a:rPr>
              <a:t> </a:t>
            </a:r>
            <a:r>
              <a:rPr lang="nl-NL" sz="10500" b="0" spc="-209">
                <a:solidFill>
                  <a:srgbClr val="D2762B"/>
                </a:solidFill>
                <a:latin typeface="+mn-lt"/>
                <a:ea typeface="+mn-ea"/>
                <a:cs typeface="+mn-cs"/>
              </a:rPr>
              <a:t>Informatie Voorziening</a:t>
            </a:r>
            <a:br>
              <a:rPr lang="nl-NL"/>
            </a:br>
            <a:endParaRPr/>
          </a:p>
        </p:txBody>
      </p:sp>
      <p:sp>
        <p:nvSpPr>
          <p:cNvPr id="162" name="Opsommingstekst komt hier…"/>
          <p:cNvSpPr txBox="1">
            <a:spLocks noGrp="1"/>
          </p:cNvSpPr>
          <p:nvPr>
            <p:ph type="body" sz="quarter" idx="1"/>
          </p:nvPr>
        </p:nvSpPr>
        <p:spPr>
          <a:xfrm>
            <a:off x="2044700" y="5866654"/>
            <a:ext cx="10976356" cy="6619166"/>
          </a:xfrm>
          <a:prstGeom prst="rect">
            <a:avLst/>
          </a:prstGeom>
        </p:spPr>
        <p:txBody>
          <a:bodyPr>
            <a:noAutofit/>
          </a:bodyPr>
          <a:lstStyle/>
          <a:p>
            <a:pPr marL="742950" indent="-742950" defTabSz="457200">
              <a:lnSpc>
                <a:spcPct val="120000"/>
              </a:lnSpc>
              <a:spcBef>
                <a:spcPts val="0"/>
              </a:spcBef>
              <a:buClr>
                <a:srgbClr val="000000"/>
              </a:buClr>
              <a:buFont typeface="+mj-lt"/>
              <a:buAutoNum type="arabicPeriod"/>
              <a:defRPr sz="4000" spc="123">
                <a:latin typeface="ITCFranklinGothic LT Pro CnBk"/>
                <a:ea typeface="ITCFranklinGothic LT Pro CnBk"/>
                <a:cs typeface="ITCFranklinGothic LT Pro CnBk"/>
                <a:sym typeface="ITCFranklinGothic LT Pro CnBk"/>
              </a:defRPr>
            </a:pPr>
            <a:r>
              <a:rPr lang="nl-NL" dirty="0"/>
              <a:t>Introductie </a:t>
            </a:r>
            <a:r>
              <a:rPr lang="nl-NL" dirty="0" err="1"/>
              <a:t>Onderzoeksportaal</a:t>
            </a:r>
            <a:r>
              <a:rPr lang="nl-NL" dirty="0"/>
              <a:t> &amp; Website CCMO</a:t>
            </a:r>
          </a:p>
          <a:p>
            <a:pPr marL="742950" indent="-742950" defTabSz="457200">
              <a:lnSpc>
                <a:spcPct val="120000"/>
              </a:lnSpc>
              <a:spcBef>
                <a:spcPts val="0"/>
              </a:spcBef>
              <a:buClr>
                <a:srgbClr val="000000"/>
              </a:buClr>
              <a:buFont typeface="+mj-lt"/>
              <a:buAutoNum type="arabicPeriod"/>
              <a:defRPr sz="4000" spc="123">
                <a:latin typeface="ITCFranklinGothic LT Pro CnBk"/>
                <a:ea typeface="ITCFranklinGothic LT Pro CnBk"/>
                <a:cs typeface="ITCFranklinGothic LT Pro CnBk"/>
                <a:sym typeface="ITCFranklinGothic LT Pro CnBk"/>
              </a:defRPr>
            </a:pPr>
            <a:r>
              <a:rPr lang="nl-NL" dirty="0"/>
              <a:t>Opschoonactie ToetsingOnline</a:t>
            </a:r>
          </a:p>
          <a:p>
            <a:pPr marL="742950" indent="-742950" defTabSz="457200">
              <a:lnSpc>
                <a:spcPct val="120000"/>
              </a:lnSpc>
              <a:spcBef>
                <a:spcPts val="0"/>
              </a:spcBef>
              <a:buClr>
                <a:srgbClr val="000000"/>
              </a:buClr>
              <a:buFont typeface="+mj-lt"/>
              <a:buAutoNum type="arabicPeriod"/>
              <a:defRPr sz="4000" spc="123">
                <a:latin typeface="ITCFranklinGothic LT Pro CnBk"/>
                <a:ea typeface="ITCFranklinGothic LT Pro CnBk"/>
                <a:cs typeface="ITCFranklinGothic LT Pro CnBk"/>
                <a:sym typeface="ITCFranklinGothic LT Pro CnBk"/>
              </a:defRPr>
            </a:pPr>
            <a:r>
              <a:rPr lang="nl-NL" dirty="0"/>
              <a:t>Datamigratie ToetsingOnline naar </a:t>
            </a:r>
            <a:r>
              <a:rPr lang="nl-NL" dirty="0" err="1"/>
              <a:t>Onderzoeksportaal</a:t>
            </a:r>
            <a:endParaRPr lang="nl-NL" dirty="0"/>
          </a:p>
          <a:p>
            <a:pPr marL="742950" indent="-742950" defTabSz="457200">
              <a:lnSpc>
                <a:spcPct val="120000"/>
              </a:lnSpc>
              <a:spcBef>
                <a:spcPts val="0"/>
              </a:spcBef>
              <a:buClr>
                <a:srgbClr val="000000"/>
              </a:buClr>
              <a:buFont typeface="+mj-lt"/>
              <a:buAutoNum type="arabicPeriod"/>
              <a:defRPr sz="4000" spc="123">
                <a:latin typeface="ITCFranklinGothic LT Pro CnBk"/>
                <a:ea typeface="ITCFranklinGothic LT Pro CnBk"/>
                <a:cs typeface="ITCFranklinGothic LT Pro CnBk"/>
                <a:sym typeface="ITCFranklinGothic LT Pro CnBk"/>
              </a:defRPr>
            </a:pPr>
            <a:r>
              <a:rPr lang="nl-NL" dirty="0"/>
              <a:t>Demo </a:t>
            </a:r>
            <a:r>
              <a:rPr lang="nl-NL" dirty="0" err="1"/>
              <a:t>Onderzoeksportaal</a:t>
            </a:r>
            <a:endParaRPr lang="nl-NL" dirty="0"/>
          </a:p>
          <a:p>
            <a:pPr marL="742950" indent="-742950" defTabSz="457200">
              <a:lnSpc>
                <a:spcPct val="120000"/>
              </a:lnSpc>
              <a:spcBef>
                <a:spcPts val="0"/>
              </a:spcBef>
              <a:buClr>
                <a:srgbClr val="000000"/>
              </a:buClr>
              <a:buFont typeface="+mj-lt"/>
              <a:buAutoNum type="arabicPeriod"/>
              <a:defRPr sz="4000" spc="123">
                <a:latin typeface="ITCFranklinGothic LT Pro CnBk"/>
                <a:ea typeface="ITCFranklinGothic LT Pro CnBk"/>
                <a:cs typeface="ITCFranklinGothic LT Pro CnBk"/>
                <a:sym typeface="ITCFranklinGothic LT Pro CnBk"/>
              </a:defRPr>
            </a:pPr>
            <a:r>
              <a:rPr lang="nl-NL" dirty="0"/>
              <a:t>Communicatie richting Onderzoeksveld</a:t>
            </a:r>
          </a:p>
          <a:p>
            <a:pPr marL="742950" indent="-742950" defTabSz="457200">
              <a:lnSpc>
                <a:spcPct val="120000"/>
              </a:lnSpc>
              <a:spcBef>
                <a:spcPts val="0"/>
              </a:spcBef>
              <a:buClr>
                <a:srgbClr val="000000"/>
              </a:buClr>
              <a:buFont typeface="+mj-lt"/>
              <a:buAutoNum type="arabicPeriod"/>
              <a:defRPr sz="4000" spc="123">
                <a:latin typeface="ITCFranklinGothic LT Pro CnBk"/>
                <a:ea typeface="ITCFranklinGothic LT Pro CnBk"/>
                <a:cs typeface="ITCFranklinGothic LT Pro CnBk"/>
                <a:sym typeface="ITCFranklinGothic LT Pro CnBk"/>
              </a:defRPr>
            </a:pPr>
            <a:r>
              <a:rPr lang="nl-NL" dirty="0"/>
              <a:t>Vragen </a:t>
            </a:r>
          </a:p>
          <a:p>
            <a:pPr marL="0" indent="0" defTabSz="457200">
              <a:lnSpc>
                <a:spcPct val="120000"/>
              </a:lnSpc>
              <a:spcBef>
                <a:spcPts val="0"/>
              </a:spcBef>
              <a:buClr>
                <a:srgbClr val="000000"/>
              </a:buClr>
              <a:buNone/>
              <a:defRPr sz="4000" spc="123">
                <a:latin typeface="ITCFranklinGothic LT Pro CnBk"/>
                <a:ea typeface="ITCFranklinGothic LT Pro CnBk"/>
                <a:cs typeface="ITCFranklinGothic LT Pro CnBk"/>
                <a:sym typeface="ITCFranklinGothic LT Pro CnBk"/>
              </a:defRPr>
            </a:pPr>
            <a:endParaRPr lang="nl-NL" dirty="0"/>
          </a:p>
        </p:txBody>
      </p:sp>
      <p:sp>
        <p:nvSpPr>
          <p:cNvPr id="163" name="Subheading van de slide komt hier"/>
          <p:cNvSpPr txBox="1"/>
          <p:nvPr/>
        </p:nvSpPr>
        <p:spPr>
          <a:xfrm>
            <a:off x="2044700" y="4931874"/>
            <a:ext cx="9897402" cy="93478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lstStyle>
            <a:lvl1pPr algn="l" defTabSz="1143000">
              <a:lnSpc>
                <a:spcPct val="90000"/>
              </a:lnSpc>
              <a:defRPr sz="5000">
                <a:solidFill>
                  <a:srgbClr val="2C6798"/>
                </a:solidFill>
                <a:latin typeface="+mn-lt"/>
                <a:ea typeface="+mn-ea"/>
                <a:cs typeface="+mn-cs"/>
                <a:sym typeface="ITCFranklinGothic LT Pro CnDm"/>
              </a:defRPr>
            </a:lvl1pPr>
          </a:lstStyle>
          <a:p>
            <a:r>
              <a:rPr lang="nl-NL"/>
              <a:t>Inhoud:</a:t>
            </a:r>
            <a:endParaRPr/>
          </a:p>
        </p:txBody>
      </p:sp>
      <p:pic>
        <p:nvPicPr>
          <p:cNvPr id="164" name="shutterstock_2146065777_bewerkt_72dpi.jpg" descr="shutterstock_2146065777_bewerkt_72dpi.jpg"/>
          <p:cNvPicPr>
            <a:picLocks noChangeAspect="1"/>
          </p:cNvPicPr>
          <p:nvPr/>
        </p:nvPicPr>
        <p:blipFill>
          <a:blip r:embed="rId4"/>
          <a:srcRect l="34742" r="9345"/>
          <a:stretch>
            <a:fillRect/>
          </a:stretch>
        </p:blipFill>
        <p:spPr>
          <a:xfrm>
            <a:off x="14624074" y="1891677"/>
            <a:ext cx="8206115" cy="9791946"/>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Collage tbv Powerpoint back cover.jpg" descr="Collage tbv Powerpoint back cover.jpg"/>
          <p:cNvPicPr>
            <a:picLocks noChangeAspect="1"/>
          </p:cNvPicPr>
          <p:nvPr/>
        </p:nvPicPr>
        <p:blipFill>
          <a:blip r:embed="rId2"/>
          <a:stretch>
            <a:fillRect/>
          </a:stretch>
        </p:blipFill>
        <p:spPr>
          <a:xfrm>
            <a:off x="-96173" y="-29303"/>
            <a:ext cx="24500146" cy="13774606"/>
          </a:xfrm>
          <a:prstGeom prst="rect">
            <a:avLst/>
          </a:prstGeom>
          <a:ln w="12700">
            <a:miter lim="400000"/>
          </a:ln>
        </p:spPr>
      </p:pic>
      <p:pic>
        <p:nvPicPr>
          <p:cNvPr id="203" name="Logo+Adres tbv Powerpoint.ai" descr="Logo+Adres tbv Powerpoint.ai"/>
          <p:cNvPicPr>
            <a:picLocks noChangeAspect="1"/>
          </p:cNvPicPr>
          <p:nvPr/>
        </p:nvPicPr>
        <p:blipFill>
          <a:blip r:embed="rId3"/>
          <a:stretch>
            <a:fillRect/>
          </a:stretch>
        </p:blipFill>
        <p:spPr>
          <a:xfrm>
            <a:off x="918315" y="-15437"/>
            <a:ext cx="8097614" cy="10681941"/>
          </a:xfrm>
          <a:prstGeom prst="rect">
            <a:avLst/>
          </a:prstGeom>
          <a:ln w="12700">
            <a:miter lim="400000"/>
          </a:ln>
        </p:spPr>
      </p:pic>
      <p:pic>
        <p:nvPicPr>
          <p:cNvPr id="204" name="Afbeelding" descr="Afbeelding"/>
          <p:cNvPicPr>
            <a:picLocks noChangeAspect="1"/>
          </p:cNvPicPr>
          <p:nvPr/>
        </p:nvPicPr>
        <p:blipFill>
          <a:blip r:embed="rId4"/>
          <a:stretch>
            <a:fillRect/>
          </a:stretch>
        </p:blipFill>
        <p:spPr>
          <a:xfrm>
            <a:off x="6374370" y="13066715"/>
            <a:ext cx="1771048" cy="651265"/>
          </a:xfrm>
          <a:prstGeom prst="rect">
            <a:avLst/>
          </a:prstGeom>
          <a:ln w="12700">
            <a:miter lim="400000"/>
          </a:ln>
        </p:spPr>
      </p:pic>
      <p:pic>
        <p:nvPicPr>
          <p:cNvPr id="205" name="Afbeelding" descr="Afbeelding"/>
          <p:cNvPicPr>
            <a:picLocks noChangeAspect="1"/>
          </p:cNvPicPr>
          <p:nvPr/>
        </p:nvPicPr>
        <p:blipFill>
          <a:blip r:embed="rId5"/>
          <a:stretch>
            <a:fillRect/>
          </a:stretch>
        </p:blipFill>
        <p:spPr>
          <a:xfrm rot="10800000">
            <a:off x="6374370" y="-37606"/>
            <a:ext cx="1771048" cy="65126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76" name="Afbeelding" descr="Afbeelding"/>
          <p:cNvPicPr>
            <a:picLocks noChangeAspect="1"/>
          </p:cNvPicPr>
          <p:nvPr/>
        </p:nvPicPr>
        <p:blipFill>
          <a:blip r:embed="rId3"/>
          <a:stretch>
            <a:fillRect/>
          </a:stretch>
        </p:blipFill>
        <p:spPr>
          <a:xfrm rot="10800000">
            <a:off x="21022653" y="-37606"/>
            <a:ext cx="1771048" cy="651265"/>
          </a:xfrm>
          <a:prstGeom prst="rect">
            <a:avLst/>
          </a:prstGeom>
          <a:ln w="12700">
            <a:miter lim="400000"/>
          </a:ln>
        </p:spPr>
      </p:pic>
      <p:sp>
        <p:nvSpPr>
          <p:cNvPr id="177" name="Titel van de slide…"/>
          <p:cNvSpPr txBox="1">
            <a:spLocks noGrp="1"/>
          </p:cNvSpPr>
          <p:nvPr>
            <p:ph type="title"/>
          </p:nvPr>
        </p:nvSpPr>
        <p:spPr>
          <a:xfrm>
            <a:off x="1828801" y="2298700"/>
            <a:ext cx="21762720" cy="1340612"/>
          </a:xfrm>
          <a:prstGeom prst="rect">
            <a:avLst/>
          </a:prstGeom>
        </p:spPr>
        <p:txBody>
          <a:bodyPr>
            <a:noAutofit/>
          </a:bodyPr>
          <a:lstStyle/>
          <a:p>
            <a:pPr marL="1371600" indent="-1371600" defTabSz="457200">
              <a:lnSpc>
                <a:spcPct val="70000"/>
              </a:lnSpc>
              <a:buFont typeface="+mj-lt"/>
              <a:buAutoNum type="arabicPeriod"/>
              <a:defRPr sz="10500" b="0" spc="-209">
                <a:solidFill>
                  <a:srgbClr val="D2762B"/>
                </a:solidFill>
                <a:latin typeface="+mn-lt"/>
                <a:ea typeface="+mn-ea"/>
                <a:cs typeface="+mn-cs"/>
                <a:sym typeface="ITCFranklinGothic LT Pro CnDm"/>
              </a:defRPr>
            </a:pPr>
            <a:r>
              <a:rPr lang="nl-NL" dirty="0" err="1"/>
              <a:t>Onderzoeksportaal</a:t>
            </a:r>
            <a:r>
              <a:rPr lang="nl-NL" dirty="0"/>
              <a:t>/website </a:t>
            </a:r>
          </a:p>
        </p:txBody>
      </p:sp>
      <p:sp>
        <p:nvSpPr>
          <p:cNvPr id="178" name="Opsommingstekst komt hier…"/>
          <p:cNvSpPr txBox="1">
            <a:spLocks noGrp="1"/>
          </p:cNvSpPr>
          <p:nvPr>
            <p:ph type="body" sz="half" idx="1"/>
          </p:nvPr>
        </p:nvSpPr>
        <p:spPr>
          <a:xfrm>
            <a:off x="2022231" y="4585197"/>
            <a:ext cx="21498169" cy="8278300"/>
          </a:xfrm>
          <a:prstGeom prst="rect">
            <a:avLst/>
          </a:prstGeom>
        </p:spPr>
        <p:txBody>
          <a:bodyPr>
            <a:noAutofit/>
          </a:bodyPr>
          <a:lstStyle/>
          <a:p>
            <a:pPr algn="l">
              <a:buFont typeface="Arial" panose="020B0604020202020204" pitchFamily="34" charset="0"/>
              <a:buChar char="•"/>
            </a:pPr>
            <a:r>
              <a:rPr lang="nl-NL" b="0" i="0" dirty="0">
                <a:solidFill>
                  <a:srgbClr val="000000"/>
                </a:solidFill>
                <a:effectLst/>
                <a:latin typeface="Meta Sans"/>
              </a:rPr>
              <a:t>Het </a:t>
            </a:r>
            <a:r>
              <a:rPr lang="nl-NL" dirty="0" err="1">
                <a:latin typeface="Meta Sans"/>
              </a:rPr>
              <a:t>O</a:t>
            </a:r>
            <a:r>
              <a:rPr lang="nl-NL" b="0" i="0" dirty="0" err="1">
                <a:solidFill>
                  <a:srgbClr val="000000"/>
                </a:solidFill>
                <a:effectLst/>
                <a:latin typeface="Meta Sans"/>
              </a:rPr>
              <a:t>nderzoeksportaal</a:t>
            </a:r>
            <a:r>
              <a:rPr lang="nl-NL" b="0" i="0" dirty="0">
                <a:solidFill>
                  <a:srgbClr val="000000"/>
                </a:solidFill>
                <a:effectLst/>
                <a:latin typeface="Meta Sans"/>
              </a:rPr>
              <a:t> is bedoeld voor alle </a:t>
            </a:r>
            <a:r>
              <a:rPr lang="nl-NL" b="0" i="0" dirty="0" err="1">
                <a:solidFill>
                  <a:srgbClr val="000000"/>
                </a:solidFill>
                <a:effectLst/>
                <a:latin typeface="Meta Sans"/>
              </a:rPr>
              <a:t>indieningen</a:t>
            </a:r>
            <a:r>
              <a:rPr lang="nl-NL" b="0" i="0" dirty="0">
                <a:solidFill>
                  <a:srgbClr val="000000"/>
                </a:solidFill>
                <a:effectLst/>
                <a:latin typeface="Meta Sans"/>
              </a:rPr>
              <a:t> van onderzoek dat valt onder de WMO, Embryowet, MDR, IVDR, nationale niet-</a:t>
            </a:r>
            <a:r>
              <a:rPr lang="nl-NL" b="0" i="0" dirty="0" err="1">
                <a:solidFill>
                  <a:srgbClr val="000000"/>
                </a:solidFill>
                <a:effectLst/>
                <a:latin typeface="Meta Sans"/>
              </a:rPr>
              <a:t>interventionele</a:t>
            </a:r>
            <a:r>
              <a:rPr lang="nl-NL" b="0" i="0" dirty="0">
                <a:solidFill>
                  <a:srgbClr val="000000"/>
                </a:solidFill>
                <a:effectLst/>
                <a:latin typeface="Meta Sans"/>
              </a:rPr>
              <a:t> PASS-studies op verzoek van het CBG en het niet-WMO-toetsingskader van de DCRF ten behoeve van beoordeling en openbaarmaking.</a:t>
            </a:r>
          </a:p>
          <a:p>
            <a:pPr algn="l">
              <a:buFont typeface="Arial" panose="020B0604020202020204" pitchFamily="34" charset="0"/>
              <a:buChar char="•"/>
            </a:pPr>
            <a:r>
              <a:rPr lang="nl-NL" dirty="0">
                <a:latin typeface="Meta Sans"/>
              </a:rPr>
              <a:t>Registratie van overig niet-WMO onderzoek ten behoeve van openbaarmaking.</a:t>
            </a:r>
            <a:endParaRPr lang="nl-NL" b="0" i="0" dirty="0">
              <a:solidFill>
                <a:srgbClr val="000000"/>
              </a:solidFill>
              <a:effectLst/>
              <a:latin typeface="Meta Sans"/>
            </a:endParaRPr>
          </a:p>
          <a:p>
            <a:pPr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endParaRPr lang="nl-NL" sz="4000" spc="123" dirty="0">
              <a:latin typeface="ITCFranklinGothic LT Pro CnBk"/>
            </a:endParaRPr>
          </a:p>
          <a:p>
            <a:pPr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endParaRPr lang="nl-NL" sz="4000" spc="123" dirty="0">
              <a:latin typeface="ITCFranklinGothic LT Pro CnBk"/>
            </a:endParaRPr>
          </a:p>
          <a:p>
            <a:pPr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endParaRPr lang="nl-NL" sz="4000" spc="123" dirty="0">
              <a:latin typeface="ITCFranklinGothic LT Pro CnBk"/>
            </a:endParaRPr>
          </a:p>
        </p:txBody>
      </p:sp>
    </p:spTree>
    <p:extLst>
      <p:ext uri="{BB962C8B-B14F-4D97-AF65-F5344CB8AC3E}">
        <p14:creationId xmlns:p14="http://schemas.microsoft.com/office/powerpoint/2010/main" val="188443897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76" name="Afbeelding" descr="Afbeelding"/>
          <p:cNvPicPr>
            <a:picLocks noChangeAspect="1"/>
          </p:cNvPicPr>
          <p:nvPr/>
        </p:nvPicPr>
        <p:blipFill>
          <a:blip r:embed="rId3"/>
          <a:stretch>
            <a:fillRect/>
          </a:stretch>
        </p:blipFill>
        <p:spPr>
          <a:xfrm rot="10800000">
            <a:off x="21022653" y="-37606"/>
            <a:ext cx="1771048" cy="651265"/>
          </a:xfrm>
          <a:prstGeom prst="rect">
            <a:avLst/>
          </a:prstGeom>
          <a:ln w="12700">
            <a:miter lim="400000"/>
          </a:ln>
        </p:spPr>
      </p:pic>
      <p:sp>
        <p:nvSpPr>
          <p:cNvPr id="177" name="Titel van de slide…"/>
          <p:cNvSpPr txBox="1">
            <a:spLocks noGrp="1"/>
          </p:cNvSpPr>
          <p:nvPr>
            <p:ph type="title"/>
          </p:nvPr>
        </p:nvSpPr>
        <p:spPr>
          <a:xfrm>
            <a:off x="11214099" y="2298700"/>
            <a:ext cx="12377421" cy="1340612"/>
          </a:xfrm>
          <a:prstGeom prst="rect">
            <a:avLst/>
          </a:prstGeom>
        </p:spPr>
        <p:txBody>
          <a:bodyPr>
            <a:noAutofit/>
          </a:bodyPr>
          <a:lstStyle/>
          <a:p>
            <a:pPr marL="1371600" indent="-1371600" defTabSz="457200">
              <a:lnSpc>
                <a:spcPct val="70000"/>
              </a:lnSpc>
              <a:buFont typeface="+mj-lt"/>
              <a:buAutoNum type="arabicPeriod"/>
              <a:defRPr sz="10500" b="0" spc="-209">
                <a:solidFill>
                  <a:srgbClr val="D2762B"/>
                </a:solidFill>
                <a:latin typeface="+mn-lt"/>
                <a:ea typeface="+mn-ea"/>
                <a:cs typeface="+mn-cs"/>
                <a:sym typeface="ITCFranklinGothic LT Pro CnDm"/>
              </a:defRPr>
            </a:pPr>
            <a:r>
              <a:rPr lang="nl-NL" dirty="0" err="1"/>
              <a:t>Onderzoeksportaal</a:t>
            </a:r>
            <a:r>
              <a:rPr lang="nl-NL" dirty="0"/>
              <a:t>/ website</a:t>
            </a:r>
          </a:p>
        </p:txBody>
      </p:sp>
      <p:sp>
        <p:nvSpPr>
          <p:cNvPr id="178" name="Opsommingstekst komt hier…"/>
          <p:cNvSpPr txBox="1">
            <a:spLocks noGrp="1"/>
          </p:cNvSpPr>
          <p:nvPr>
            <p:ph type="body" sz="half" idx="1"/>
          </p:nvPr>
        </p:nvSpPr>
        <p:spPr>
          <a:xfrm>
            <a:off x="11142980" y="4585197"/>
            <a:ext cx="12377420" cy="8278300"/>
          </a:xfrm>
          <a:prstGeom prst="rect">
            <a:avLst/>
          </a:prstGeom>
        </p:spPr>
        <p:txBody>
          <a:bodyPr>
            <a:noAutofit/>
          </a:bodyPr>
          <a:lstStyle/>
          <a:p>
            <a:pPr marL="0" indent="0" defTabSz="457200">
              <a:lnSpc>
                <a:spcPct val="120000"/>
              </a:lnSpc>
              <a:spcBef>
                <a:spcPts val="0"/>
              </a:spcBef>
              <a:buClr>
                <a:srgbClr val="000000"/>
              </a:buClr>
              <a:buNone/>
              <a:defRPr sz="4000" spc="123">
                <a:latin typeface="ITCFranklinGothic LT Pro CnBk"/>
                <a:ea typeface="ITCFranklinGothic LT Pro CnBk"/>
                <a:cs typeface="ITCFranklinGothic LT Pro CnBk"/>
                <a:sym typeface="ITCFranklinGothic LT Pro CnBk"/>
              </a:defRPr>
            </a:pPr>
            <a:r>
              <a:rPr lang="nl-NL" sz="4000" spc="123" dirty="0">
                <a:latin typeface="ITCFranklinGothic LT Pro CnBk"/>
                <a:hlinkClick r:id="rId4"/>
              </a:rPr>
              <a:t>https://www.ccmo.nl/toetsingonline</a:t>
            </a:r>
            <a:endParaRPr lang="nl-NL" sz="4000" spc="123" dirty="0">
              <a:latin typeface="ITCFranklinGothic LT Pro CnBk"/>
            </a:endParaRPr>
          </a:p>
          <a:p>
            <a:pPr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r>
              <a:rPr lang="nl-NL" sz="4000" spc="123" dirty="0">
                <a:solidFill>
                  <a:schemeClr val="tx2">
                    <a:lumMod val="75000"/>
                  </a:schemeClr>
                </a:solidFill>
                <a:latin typeface="ITCFranklinGothic LT Pro CnBk"/>
              </a:rPr>
              <a:t>Link vanuit ToetsingOnline</a:t>
            </a:r>
          </a:p>
          <a:p>
            <a:pPr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r>
              <a:rPr lang="nl-NL" sz="4000" spc="123" dirty="0">
                <a:solidFill>
                  <a:schemeClr val="tx2">
                    <a:lumMod val="75000"/>
                  </a:schemeClr>
                </a:solidFill>
                <a:latin typeface="ITCFranklinGothic LT Pro CnBk"/>
              </a:rPr>
              <a:t>Informatie over overgang naar </a:t>
            </a:r>
            <a:r>
              <a:rPr lang="nl-NL" sz="4000" spc="123" dirty="0" err="1">
                <a:solidFill>
                  <a:schemeClr val="tx2">
                    <a:lumMod val="75000"/>
                  </a:schemeClr>
                </a:solidFill>
                <a:latin typeface="ITCFranklinGothic LT Pro CnBk"/>
              </a:rPr>
              <a:t>Onderzoeksportaal</a:t>
            </a:r>
            <a:endParaRPr lang="nl-NL" sz="4000" spc="123" dirty="0">
              <a:solidFill>
                <a:schemeClr val="tx2">
                  <a:lumMod val="75000"/>
                </a:schemeClr>
              </a:solidFill>
              <a:latin typeface="ITCFranklinGothic LT Pro CnBk"/>
            </a:endParaRPr>
          </a:p>
          <a:p>
            <a:pPr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r>
              <a:rPr lang="nl-NL" sz="4000" spc="123" dirty="0">
                <a:solidFill>
                  <a:schemeClr val="tx2">
                    <a:lumMod val="75000"/>
                  </a:schemeClr>
                </a:solidFill>
                <a:latin typeface="ITCFranklinGothic LT Pro CnBk"/>
              </a:rPr>
              <a:t>Intro-filmpje over </a:t>
            </a:r>
            <a:r>
              <a:rPr lang="nl-NL" sz="4000" spc="123" dirty="0" err="1">
                <a:solidFill>
                  <a:schemeClr val="tx2">
                    <a:lumMod val="75000"/>
                  </a:schemeClr>
                </a:solidFill>
                <a:latin typeface="ITCFranklinGothic LT Pro CnBk"/>
              </a:rPr>
              <a:t>Onderzoeksportaal</a:t>
            </a:r>
            <a:endParaRPr lang="nl-NL" sz="4000" spc="123" dirty="0">
              <a:solidFill>
                <a:schemeClr val="tx2">
                  <a:lumMod val="75000"/>
                </a:schemeClr>
              </a:solidFill>
              <a:latin typeface="ITCFranklinGothic LT Pro CnBk"/>
            </a:endParaRPr>
          </a:p>
          <a:p>
            <a:pPr marL="0" indent="0" defTabSz="457200">
              <a:lnSpc>
                <a:spcPct val="120000"/>
              </a:lnSpc>
              <a:spcBef>
                <a:spcPts val="0"/>
              </a:spcBef>
              <a:buClr>
                <a:srgbClr val="000000"/>
              </a:buClr>
              <a:buNone/>
              <a:defRPr sz="4000" spc="123">
                <a:latin typeface="ITCFranklinGothic LT Pro CnBk"/>
                <a:ea typeface="ITCFranklinGothic LT Pro CnBk"/>
                <a:cs typeface="ITCFranklinGothic LT Pro CnBk"/>
                <a:sym typeface="ITCFranklinGothic LT Pro CnBk"/>
              </a:defRPr>
            </a:pPr>
            <a:endParaRPr lang="nl-NL" sz="4000" spc="123" dirty="0">
              <a:solidFill>
                <a:schemeClr val="tx2">
                  <a:lumMod val="75000"/>
                </a:schemeClr>
              </a:solidFill>
              <a:latin typeface="ITCFranklinGothic LT Pro CnBk"/>
            </a:endParaRPr>
          </a:p>
          <a:p>
            <a:pPr marL="0" indent="0" defTabSz="457200">
              <a:lnSpc>
                <a:spcPct val="120000"/>
              </a:lnSpc>
              <a:spcBef>
                <a:spcPts val="0"/>
              </a:spcBef>
              <a:buClr>
                <a:srgbClr val="000000"/>
              </a:buClr>
              <a:buNone/>
              <a:defRPr sz="4000" spc="123">
                <a:latin typeface="ITCFranklinGothic LT Pro CnBk"/>
                <a:ea typeface="ITCFranklinGothic LT Pro CnBk"/>
                <a:cs typeface="ITCFranklinGothic LT Pro CnBk"/>
                <a:sym typeface="ITCFranklinGothic LT Pro CnBk"/>
              </a:defRPr>
            </a:pPr>
            <a:r>
              <a:rPr lang="nl-NL" sz="4000" spc="123" dirty="0">
                <a:solidFill>
                  <a:schemeClr val="tx2">
                    <a:lumMod val="75000"/>
                  </a:schemeClr>
                </a:solidFill>
                <a:latin typeface="ITCFranklinGothic LT Pro CnBk"/>
              </a:rPr>
              <a:t>Relevant voor indieners:</a:t>
            </a:r>
          </a:p>
          <a:p>
            <a:pPr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r>
              <a:rPr lang="nl-NL" sz="4000" spc="123" dirty="0">
                <a:solidFill>
                  <a:schemeClr val="tx2">
                    <a:lumMod val="75000"/>
                  </a:schemeClr>
                </a:solidFill>
                <a:latin typeface="ITCFranklinGothic LT Pro CnBk"/>
              </a:rPr>
              <a:t>Trainingsmateriaal volgt</a:t>
            </a:r>
          </a:p>
          <a:p>
            <a:pPr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r>
              <a:rPr lang="nl-NL" sz="4000" spc="123" dirty="0">
                <a:solidFill>
                  <a:schemeClr val="tx2">
                    <a:lumMod val="75000"/>
                  </a:schemeClr>
                </a:solidFill>
                <a:latin typeface="ITCFranklinGothic LT Pro CnBk"/>
              </a:rPr>
              <a:t>Impact op interne processen en documentatie?</a:t>
            </a:r>
          </a:p>
          <a:p>
            <a:pPr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endParaRPr lang="nl-NL" sz="4000" spc="123" dirty="0">
              <a:latin typeface="ITCFranklinGothic LT Pro CnBk"/>
            </a:endParaRPr>
          </a:p>
          <a:p>
            <a:pPr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endParaRPr lang="nl-NL" sz="4000" spc="123" dirty="0">
              <a:latin typeface="ITCFranklinGothic LT Pro CnBk"/>
            </a:endParaRPr>
          </a:p>
          <a:p>
            <a:pPr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endParaRPr lang="nl-NL" sz="4000" spc="123" dirty="0">
              <a:latin typeface="ITCFranklinGothic LT Pro CnBk"/>
            </a:endParaRPr>
          </a:p>
        </p:txBody>
      </p:sp>
      <p:pic>
        <p:nvPicPr>
          <p:cNvPr id="3" name="Afbeelding 2" descr="Abstracte achtergrond met driehoeken">
            <a:extLst>
              <a:ext uri="{FF2B5EF4-FFF2-40B4-BE49-F238E27FC236}">
                <a16:creationId xmlns:a16="http://schemas.microsoft.com/office/drawing/2014/main" id="{7C97A83B-EC00-764E-670B-594320DF1E4C}"/>
              </a:ext>
            </a:extLst>
          </p:cNvPr>
          <p:cNvPicPr>
            <a:picLocks noChangeAspect="1"/>
          </p:cNvPicPr>
          <p:nvPr/>
        </p:nvPicPr>
        <p:blipFill rotWithShape="1">
          <a:blip r:embed="rId5">
            <a:extLst>
              <a:ext uri="{28A0092B-C50C-407E-A947-70E740481C1C}">
                <a14:useLocalDpi xmlns:a14="http://schemas.microsoft.com/office/drawing/2010/main" val="0"/>
              </a:ext>
            </a:extLst>
          </a:blip>
          <a:srcRect t="14933" r="57000" b="8753"/>
          <a:stretch/>
        </p:blipFill>
        <p:spPr>
          <a:xfrm>
            <a:off x="1597152" y="2298700"/>
            <a:ext cx="8388096" cy="9826244"/>
          </a:xfrm>
          <a:prstGeom prst="rect">
            <a:avLst/>
          </a:prstGeom>
        </p:spPr>
      </p:pic>
    </p:spTree>
    <p:extLst>
      <p:ext uri="{BB962C8B-B14F-4D97-AF65-F5344CB8AC3E}">
        <p14:creationId xmlns:p14="http://schemas.microsoft.com/office/powerpoint/2010/main" val="33856908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96" name="Afbeelding" descr="Afbeelding"/>
          <p:cNvPicPr>
            <a:picLocks noChangeAspect="1"/>
          </p:cNvPicPr>
          <p:nvPr/>
        </p:nvPicPr>
        <p:blipFill>
          <a:blip r:embed="rId3"/>
          <a:stretch>
            <a:fillRect/>
          </a:stretch>
        </p:blipFill>
        <p:spPr>
          <a:xfrm rot="10800000">
            <a:off x="21022653" y="-37606"/>
            <a:ext cx="1771048" cy="651265"/>
          </a:xfrm>
          <a:prstGeom prst="rect">
            <a:avLst/>
          </a:prstGeom>
          <a:ln w="12700">
            <a:miter lim="400000"/>
          </a:ln>
        </p:spPr>
      </p:pic>
      <p:sp>
        <p:nvSpPr>
          <p:cNvPr id="199" name="Titel van de slide"/>
          <p:cNvSpPr txBox="1"/>
          <p:nvPr/>
        </p:nvSpPr>
        <p:spPr>
          <a:xfrm>
            <a:off x="2044700" y="2298700"/>
            <a:ext cx="21971000" cy="14331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lstStyle>
            <a:lvl1pPr algn="l" defTabSz="457200">
              <a:lnSpc>
                <a:spcPct val="70000"/>
              </a:lnSpc>
              <a:defRPr sz="10500" spc="-209">
                <a:solidFill>
                  <a:srgbClr val="D2762B"/>
                </a:solidFill>
                <a:latin typeface="+mn-lt"/>
                <a:ea typeface="+mn-ea"/>
                <a:cs typeface="+mn-cs"/>
                <a:sym typeface="ITCFranklinGothic LT Pro CnDm"/>
              </a:defRPr>
            </a:lvl1pPr>
          </a:lstStyle>
          <a:p>
            <a:r>
              <a:rPr lang="nl-NL" dirty="0"/>
              <a:t>2. Opschoonactie ToetsingOnline</a:t>
            </a:r>
            <a:endParaRPr dirty="0"/>
          </a:p>
        </p:txBody>
      </p:sp>
      <p:graphicFrame>
        <p:nvGraphicFramePr>
          <p:cNvPr id="3" name="Diagram 2">
            <a:extLst>
              <a:ext uri="{FF2B5EF4-FFF2-40B4-BE49-F238E27FC236}">
                <a16:creationId xmlns:a16="http://schemas.microsoft.com/office/drawing/2014/main" id="{62D650BF-26F6-269D-0091-1240CB755D0A}"/>
              </a:ext>
            </a:extLst>
          </p:cNvPr>
          <p:cNvGraphicFramePr/>
          <p:nvPr>
            <p:extLst>
              <p:ext uri="{D42A27DB-BD31-4B8C-83A1-F6EECF244321}">
                <p14:modId xmlns:p14="http://schemas.microsoft.com/office/powerpoint/2010/main" val="1055811045"/>
              </p:ext>
            </p:extLst>
          </p:nvPr>
        </p:nvGraphicFramePr>
        <p:xfrm>
          <a:off x="999744" y="3390899"/>
          <a:ext cx="22384512" cy="87180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553018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jdelijke aanduiding voor tekst 18">
            <a:extLst>
              <a:ext uri="{FF2B5EF4-FFF2-40B4-BE49-F238E27FC236}">
                <a16:creationId xmlns:a16="http://schemas.microsoft.com/office/drawing/2014/main" id="{12A2EF23-3267-7095-98E5-A3FECE138C9F}"/>
              </a:ext>
            </a:extLst>
          </p:cNvPr>
          <p:cNvSpPr>
            <a:spLocks noGrp="1"/>
          </p:cNvSpPr>
          <p:nvPr>
            <p:ph type="body" sz="half" idx="1"/>
          </p:nvPr>
        </p:nvSpPr>
        <p:spPr>
          <a:xfrm>
            <a:off x="1206500" y="3779964"/>
            <a:ext cx="14865838" cy="8256630"/>
          </a:xfrm>
        </p:spPr>
        <p:txBody>
          <a:bodyPr>
            <a:normAutofit/>
          </a:bodyPr>
          <a:lstStyle/>
          <a:p>
            <a:pPr marL="0" indent="0">
              <a:buNone/>
            </a:pPr>
            <a:r>
              <a:rPr lang="nl-NL" sz="4000" dirty="0">
                <a:solidFill>
                  <a:schemeClr val="tx2">
                    <a:lumMod val="75000"/>
                  </a:schemeClr>
                </a:solidFill>
              </a:rPr>
              <a:t>Resultaten opschoonacties </a:t>
            </a:r>
            <a:r>
              <a:rPr lang="nl-NL" sz="4000" dirty="0" err="1">
                <a:solidFill>
                  <a:schemeClr val="tx2">
                    <a:lumMod val="75000"/>
                  </a:schemeClr>
                </a:solidFill>
              </a:rPr>
              <a:t>METCs</a:t>
            </a:r>
            <a:r>
              <a:rPr lang="nl-NL" sz="4000" dirty="0">
                <a:solidFill>
                  <a:schemeClr val="tx2">
                    <a:lumMod val="75000"/>
                  </a:schemeClr>
                </a:solidFill>
              </a:rPr>
              <a:t>:</a:t>
            </a:r>
          </a:p>
          <a:p>
            <a:pPr lvl="1">
              <a:lnSpc>
                <a:spcPct val="100000"/>
              </a:lnSpc>
              <a:spcBef>
                <a:spcPts val="1200"/>
              </a:spcBef>
            </a:pPr>
            <a:r>
              <a:rPr lang="nl-NL" sz="3600" dirty="0">
                <a:solidFill>
                  <a:schemeClr val="tx2">
                    <a:lumMod val="75000"/>
                  </a:schemeClr>
                </a:solidFill>
              </a:rPr>
              <a:t>12 </a:t>
            </a:r>
            <a:r>
              <a:rPr lang="nl-NL" sz="3600" dirty="0" err="1">
                <a:solidFill>
                  <a:schemeClr val="tx2">
                    <a:lumMod val="75000"/>
                  </a:schemeClr>
                </a:solidFill>
              </a:rPr>
              <a:t>METCs</a:t>
            </a:r>
            <a:r>
              <a:rPr lang="nl-NL" sz="3600" dirty="0">
                <a:solidFill>
                  <a:schemeClr val="tx2">
                    <a:lumMod val="75000"/>
                  </a:schemeClr>
                </a:solidFill>
              </a:rPr>
              <a:t> hebben opgeschoond</a:t>
            </a:r>
          </a:p>
          <a:p>
            <a:pPr lvl="1">
              <a:lnSpc>
                <a:spcPct val="100000"/>
              </a:lnSpc>
              <a:spcBef>
                <a:spcPts val="1200"/>
              </a:spcBef>
            </a:pPr>
            <a:r>
              <a:rPr lang="nl-NL" sz="3600" dirty="0">
                <a:solidFill>
                  <a:schemeClr val="tx2">
                    <a:lumMod val="75000"/>
                  </a:schemeClr>
                </a:solidFill>
              </a:rPr>
              <a:t>CCMO heeft de resultaten verwerkt</a:t>
            </a:r>
          </a:p>
          <a:p>
            <a:pPr lvl="1">
              <a:lnSpc>
                <a:spcPct val="100000"/>
              </a:lnSpc>
              <a:spcBef>
                <a:spcPts val="1200"/>
              </a:spcBef>
            </a:pPr>
            <a:r>
              <a:rPr lang="nl-NL" sz="3600" dirty="0">
                <a:solidFill>
                  <a:schemeClr val="tx2">
                    <a:lumMod val="75000"/>
                  </a:schemeClr>
                </a:solidFill>
              </a:rPr>
              <a:t>Grote verbetering van de data in TOL</a:t>
            </a:r>
            <a:br>
              <a:rPr lang="nl-NL" sz="3600" dirty="0">
                <a:solidFill>
                  <a:schemeClr val="tx2">
                    <a:lumMod val="75000"/>
                  </a:schemeClr>
                </a:solidFill>
              </a:rPr>
            </a:br>
            <a:endParaRPr lang="nl-NL" sz="4000" dirty="0">
              <a:solidFill>
                <a:schemeClr val="tx2">
                  <a:lumMod val="75000"/>
                </a:schemeClr>
              </a:solidFill>
            </a:endParaRPr>
          </a:p>
          <a:p>
            <a:pPr marL="0" indent="0">
              <a:buNone/>
            </a:pPr>
            <a:r>
              <a:rPr lang="nl-NL" sz="4000" dirty="0">
                <a:solidFill>
                  <a:schemeClr val="tx2">
                    <a:lumMod val="75000"/>
                  </a:schemeClr>
                </a:solidFill>
              </a:rPr>
              <a:t>Deze week:</a:t>
            </a:r>
          </a:p>
          <a:p>
            <a:pPr>
              <a:spcBef>
                <a:spcPts val="1200"/>
              </a:spcBef>
            </a:pPr>
            <a:r>
              <a:rPr lang="nl-NL" sz="3600" dirty="0">
                <a:solidFill>
                  <a:schemeClr val="tx2">
                    <a:lumMod val="75000"/>
                  </a:schemeClr>
                </a:solidFill>
              </a:rPr>
              <a:t>Mails naar hoofdgebruikers m.b.t data checks:</a:t>
            </a:r>
          </a:p>
          <a:p>
            <a:pPr lvl="1">
              <a:spcBef>
                <a:spcPts val="1200"/>
              </a:spcBef>
            </a:pPr>
            <a:r>
              <a:rPr lang="nl-NL" sz="3600" dirty="0">
                <a:solidFill>
                  <a:schemeClr val="tx2">
                    <a:lumMod val="75000"/>
                  </a:schemeClr>
                </a:solidFill>
              </a:rPr>
              <a:t>Missende definitieve startdatum</a:t>
            </a:r>
          </a:p>
          <a:p>
            <a:pPr lvl="1">
              <a:spcBef>
                <a:spcPts val="1200"/>
              </a:spcBef>
            </a:pPr>
            <a:r>
              <a:rPr lang="nl-NL" sz="3600" dirty="0">
                <a:solidFill>
                  <a:schemeClr val="tx2">
                    <a:lumMod val="75000"/>
                  </a:schemeClr>
                </a:solidFill>
              </a:rPr>
              <a:t>Missende definitieve einddatum</a:t>
            </a:r>
          </a:p>
          <a:p>
            <a:pPr>
              <a:spcBef>
                <a:spcPts val="1200"/>
              </a:spcBef>
            </a:pPr>
            <a:r>
              <a:rPr lang="nl-NL" sz="3600" dirty="0">
                <a:solidFill>
                  <a:schemeClr val="tx2">
                    <a:lumMod val="75000"/>
                  </a:schemeClr>
                </a:solidFill>
              </a:rPr>
              <a:t>Data selectie gebaseerd op de migratie naar </a:t>
            </a:r>
            <a:r>
              <a:rPr lang="nl-NL" sz="3600" dirty="0" err="1">
                <a:solidFill>
                  <a:schemeClr val="tx2">
                    <a:lumMod val="75000"/>
                  </a:schemeClr>
                </a:solidFill>
              </a:rPr>
              <a:t>Onderzoeksportaal</a:t>
            </a:r>
            <a:endParaRPr lang="nl-NL" sz="3600" dirty="0">
              <a:solidFill>
                <a:schemeClr val="tx2">
                  <a:lumMod val="75000"/>
                </a:schemeClr>
              </a:solidFill>
            </a:endParaRPr>
          </a:p>
          <a:p>
            <a:endParaRPr lang="nl-NL" dirty="0"/>
          </a:p>
        </p:txBody>
      </p:sp>
      <p:graphicFrame>
        <p:nvGraphicFramePr>
          <p:cNvPr id="5" name="Tabel 5">
            <a:extLst>
              <a:ext uri="{FF2B5EF4-FFF2-40B4-BE49-F238E27FC236}">
                <a16:creationId xmlns:a16="http://schemas.microsoft.com/office/drawing/2014/main" id="{F5FFE728-E4D6-CC2E-5B9B-EFACF48A2A83}"/>
              </a:ext>
            </a:extLst>
          </p:cNvPr>
          <p:cNvGraphicFramePr>
            <a:graphicFrameLocks noGrp="1"/>
          </p:cNvGraphicFramePr>
          <p:nvPr>
            <p:ph type="pic" idx="22"/>
            <p:extLst>
              <p:ext uri="{D42A27DB-BD31-4B8C-83A1-F6EECF244321}">
                <p14:modId xmlns:p14="http://schemas.microsoft.com/office/powerpoint/2010/main" val="3375002099"/>
              </p:ext>
            </p:extLst>
          </p:nvPr>
        </p:nvGraphicFramePr>
        <p:xfrm>
          <a:off x="13400216" y="3779964"/>
          <a:ext cx="9404920" cy="4449636"/>
        </p:xfrm>
        <a:graphic>
          <a:graphicData uri="http://schemas.openxmlformats.org/drawingml/2006/table">
            <a:tbl>
              <a:tblPr firstRow="1" bandRow="1">
                <a:tableStyleId>{5C22544A-7EE6-4342-B048-85BDC9FD1C3A}</a:tableStyleId>
              </a:tblPr>
              <a:tblGrid>
                <a:gridCol w="4736592">
                  <a:extLst>
                    <a:ext uri="{9D8B030D-6E8A-4147-A177-3AD203B41FA5}">
                      <a16:colId xmlns:a16="http://schemas.microsoft.com/office/drawing/2014/main" val="2718894821"/>
                    </a:ext>
                  </a:extLst>
                </a:gridCol>
                <a:gridCol w="1832577">
                  <a:extLst>
                    <a:ext uri="{9D8B030D-6E8A-4147-A177-3AD203B41FA5}">
                      <a16:colId xmlns:a16="http://schemas.microsoft.com/office/drawing/2014/main" val="2176581924"/>
                    </a:ext>
                  </a:extLst>
                </a:gridCol>
                <a:gridCol w="1372711">
                  <a:extLst>
                    <a:ext uri="{9D8B030D-6E8A-4147-A177-3AD203B41FA5}">
                      <a16:colId xmlns:a16="http://schemas.microsoft.com/office/drawing/2014/main" val="508586452"/>
                    </a:ext>
                  </a:extLst>
                </a:gridCol>
                <a:gridCol w="1463040">
                  <a:extLst>
                    <a:ext uri="{9D8B030D-6E8A-4147-A177-3AD203B41FA5}">
                      <a16:colId xmlns:a16="http://schemas.microsoft.com/office/drawing/2014/main" val="1147412662"/>
                    </a:ext>
                  </a:extLst>
                </a:gridCol>
              </a:tblGrid>
              <a:tr h="741680">
                <a:tc>
                  <a:txBody>
                    <a:bodyPr/>
                    <a:lstStyle/>
                    <a:p>
                      <a:pPr marL="182563" indent="0" algn="l" defTabSz="914400" rtl="0" eaLnBrk="1" fontAlgn="b" latinLnBrk="0" hangingPunct="1"/>
                      <a:r>
                        <a:rPr lang="nl-NL" sz="3200" b="1" kern="1200">
                          <a:solidFill>
                            <a:schemeClr val="lt1"/>
                          </a:solidFill>
                          <a:latin typeface="+mn-lt"/>
                          <a:ea typeface="+mn-ea"/>
                          <a:cs typeface="+mn-cs"/>
                        </a:rPr>
                        <a:t>Check</a:t>
                      </a:r>
                    </a:p>
                  </a:txBody>
                  <a:tcPr marL="19050" marR="19050" marT="19050" marB="0" anchor="b"/>
                </a:tc>
                <a:tc>
                  <a:txBody>
                    <a:bodyPr/>
                    <a:lstStyle/>
                    <a:p>
                      <a:pPr algn="ctr"/>
                      <a:r>
                        <a:rPr lang="nl-NL" sz="3200"/>
                        <a:t>Afname</a:t>
                      </a:r>
                    </a:p>
                  </a:txBody>
                  <a:tcPr marL="182880" marR="182880" marT="91440" marB="91440"/>
                </a:tc>
                <a:tc>
                  <a:txBody>
                    <a:bodyPr/>
                    <a:lstStyle/>
                    <a:p>
                      <a:pPr algn="ctr"/>
                      <a:r>
                        <a:rPr lang="nl-NL" sz="3200"/>
                        <a:t>Rest</a:t>
                      </a:r>
                    </a:p>
                  </a:txBody>
                  <a:tcPr marL="182880" marR="182880" marT="91440" marB="91440"/>
                </a:tc>
                <a:tc>
                  <a:txBody>
                    <a:bodyPr/>
                    <a:lstStyle/>
                    <a:p>
                      <a:pPr algn="ctr"/>
                      <a:r>
                        <a:rPr lang="nl-NL" sz="3200"/>
                        <a:t>%</a:t>
                      </a:r>
                    </a:p>
                  </a:txBody>
                  <a:tcPr marL="182880" marR="182880" marT="91440" marB="91440"/>
                </a:tc>
                <a:extLst>
                  <a:ext uri="{0D108BD9-81ED-4DB2-BD59-A6C34878D82A}">
                    <a16:rowId xmlns:a16="http://schemas.microsoft.com/office/drawing/2014/main" val="1142826852"/>
                  </a:ext>
                </a:extLst>
              </a:tr>
              <a:tr h="741680">
                <a:tc>
                  <a:txBody>
                    <a:bodyPr/>
                    <a:lstStyle/>
                    <a:p>
                      <a:pPr marL="182563" indent="0" algn="l" fontAlgn="b"/>
                      <a:r>
                        <a:rPr lang="nl-NL" sz="2800" b="1" i="0" u="none" strike="noStrike">
                          <a:solidFill>
                            <a:srgbClr val="000000"/>
                          </a:solidFill>
                          <a:effectLst/>
                          <a:latin typeface="Calibri" panose="020F0502020204030204" pitchFamily="34" charset="0"/>
                        </a:rPr>
                        <a:t>Openstaande beoordelingen</a:t>
                      </a:r>
                    </a:p>
                  </a:txBody>
                  <a:tcPr marL="19050" marR="19050" marT="19050" marB="0" anchor="ctr"/>
                </a:tc>
                <a:tc>
                  <a:txBody>
                    <a:bodyPr/>
                    <a:lstStyle/>
                    <a:p>
                      <a:pPr algn="r" fontAlgn="ctr"/>
                      <a:r>
                        <a:rPr lang="nl-NL" sz="2800" b="1" i="0" u="none" strike="noStrike">
                          <a:solidFill>
                            <a:srgbClr val="000000"/>
                          </a:solidFill>
                          <a:effectLst/>
                          <a:latin typeface="Calibri" panose="020F0502020204030204" pitchFamily="34" charset="0"/>
                        </a:rPr>
                        <a:t>210</a:t>
                      </a:r>
                    </a:p>
                  </a:txBody>
                  <a:tcPr marL="19050" marR="19050" marT="19050" marB="0" anchor="ctr"/>
                </a:tc>
                <a:tc>
                  <a:txBody>
                    <a:bodyPr/>
                    <a:lstStyle/>
                    <a:p>
                      <a:pPr algn="r" fontAlgn="b"/>
                      <a:r>
                        <a:rPr lang="nl-NL" sz="2800" b="1" i="0" u="none" strike="noStrike">
                          <a:solidFill>
                            <a:srgbClr val="000000"/>
                          </a:solidFill>
                          <a:effectLst/>
                          <a:latin typeface="Calibri" panose="020F0502020204030204" pitchFamily="34" charset="0"/>
                        </a:rPr>
                        <a:t>331</a:t>
                      </a:r>
                    </a:p>
                  </a:txBody>
                  <a:tcPr marL="19050" marR="19050" marT="19050" marB="0" anchor="ctr"/>
                </a:tc>
                <a:tc>
                  <a:txBody>
                    <a:bodyPr/>
                    <a:lstStyle/>
                    <a:p>
                      <a:pPr algn="ctr" fontAlgn="b"/>
                      <a:r>
                        <a:rPr lang="nl-NL" sz="2800" b="1" i="0" u="none" strike="noStrike">
                          <a:solidFill>
                            <a:srgbClr val="000000"/>
                          </a:solidFill>
                          <a:effectLst/>
                          <a:latin typeface="Calibri" panose="020F0502020204030204" pitchFamily="34" charset="0"/>
                        </a:rPr>
                        <a:t>39%</a:t>
                      </a:r>
                    </a:p>
                  </a:txBody>
                  <a:tcPr marL="19050" marR="19050" marT="19050" marB="0" anchor="ctr"/>
                </a:tc>
                <a:extLst>
                  <a:ext uri="{0D108BD9-81ED-4DB2-BD59-A6C34878D82A}">
                    <a16:rowId xmlns:a16="http://schemas.microsoft.com/office/drawing/2014/main" val="2822756140"/>
                  </a:ext>
                </a:extLst>
              </a:tr>
              <a:tr h="741680">
                <a:tc>
                  <a:txBody>
                    <a:bodyPr/>
                    <a:lstStyle/>
                    <a:p>
                      <a:pPr marL="182563" indent="0" algn="l" fontAlgn="b"/>
                      <a:r>
                        <a:rPr lang="nl-NL" sz="2800" b="0" i="0" u="none" strike="noStrike">
                          <a:solidFill>
                            <a:srgbClr val="000000"/>
                          </a:solidFill>
                          <a:effectLst/>
                          <a:latin typeface="Calibri" panose="020F0502020204030204" pitchFamily="34" charset="0"/>
                        </a:rPr>
                        <a:t>Eerdere meldingen</a:t>
                      </a:r>
                    </a:p>
                  </a:txBody>
                  <a:tcPr marL="19050" marR="19050" marT="19050" marB="0" anchor="ctr"/>
                </a:tc>
                <a:tc>
                  <a:txBody>
                    <a:bodyPr/>
                    <a:lstStyle/>
                    <a:p>
                      <a:pPr algn="r" fontAlgn="ctr"/>
                      <a:r>
                        <a:rPr lang="nl-NL" sz="2800" b="0" i="0" u="none" strike="noStrike">
                          <a:solidFill>
                            <a:srgbClr val="000000"/>
                          </a:solidFill>
                          <a:effectLst/>
                          <a:latin typeface="Calibri" panose="020F0502020204030204" pitchFamily="34" charset="0"/>
                        </a:rPr>
                        <a:t>67</a:t>
                      </a:r>
                    </a:p>
                  </a:txBody>
                  <a:tcPr marL="19050" marR="19050" marT="19050" marB="0" anchor="ctr"/>
                </a:tc>
                <a:tc>
                  <a:txBody>
                    <a:bodyPr/>
                    <a:lstStyle/>
                    <a:p>
                      <a:pPr algn="r" fontAlgn="b"/>
                      <a:r>
                        <a:rPr lang="nl-NL" sz="2800" b="0" i="0" u="none" strike="noStrike">
                          <a:solidFill>
                            <a:srgbClr val="000000"/>
                          </a:solidFill>
                          <a:effectLst/>
                          <a:latin typeface="Calibri" panose="020F0502020204030204" pitchFamily="34" charset="0"/>
                        </a:rPr>
                        <a:t>466</a:t>
                      </a:r>
                    </a:p>
                  </a:txBody>
                  <a:tcPr marL="19050" marR="19050" marT="19050" marB="0" anchor="ctr"/>
                </a:tc>
                <a:tc>
                  <a:txBody>
                    <a:bodyPr/>
                    <a:lstStyle/>
                    <a:p>
                      <a:pPr algn="ctr" fontAlgn="b"/>
                      <a:r>
                        <a:rPr lang="nl-NL" sz="2800" b="0" i="0" u="none" strike="noStrike">
                          <a:solidFill>
                            <a:srgbClr val="000000"/>
                          </a:solidFill>
                          <a:effectLst/>
                          <a:latin typeface="Calibri" panose="020F0502020204030204" pitchFamily="34" charset="0"/>
                        </a:rPr>
                        <a:t>13%</a:t>
                      </a:r>
                    </a:p>
                  </a:txBody>
                  <a:tcPr marL="19050" marR="19050" marT="19050" marB="0" anchor="ctr"/>
                </a:tc>
                <a:extLst>
                  <a:ext uri="{0D108BD9-81ED-4DB2-BD59-A6C34878D82A}">
                    <a16:rowId xmlns:a16="http://schemas.microsoft.com/office/drawing/2014/main" val="2457184241"/>
                  </a:ext>
                </a:extLst>
              </a:tr>
              <a:tr h="741680">
                <a:tc>
                  <a:txBody>
                    <a:bodyPr/>
                    <a:lstStyle/>
                    <a:p>
                      <a:pPr marL="182563" indent="0" algn="l" fontAlgn="b"/>
                      <a:r>
                        <a:rPr lang="nl-NL" sz="2800" b="1" i="0" u="none" strike="noStrike">
                          <a:solidFill>
                            <a:srgbClr val="000000"/>
                          </a:solidFill>
                          <a:effectLst/>
                          <a:latin typeface="Calibri" panose="020F0502020204030204" pitchFamily="34" charset="0"/>
                        </a:rPr>
                        <a:t>Besluit verlopen</a:t>
                      </a:r>
                    </a:p>
                  </a:txBody>
                  <a:tcPr marL="19050" marR="19050" marT="19050" marB="0" anchor="ctr"/>
                </a:tc>
                <a:tc>
                  <a:txBody>
                    <a:bodyPr/>
                    <a:lstStyle/>
                    <a:p>
                      <a:pPr algn="r" fontAlgn="ctr"/>
                      <a:r>
                        <a:rPr lang="nl-NL" sz="2800" b="1" i="0" u="none" strike="noStrike">
                          <a:solidFill>
                            <a:srgbClr val="000000"/>
                          </a:solidFill>
                          <a:effectLst/>
                          <a:latin typeface="Calibri" panose="020F0502020204030204" pitchFamily="34" charset="0"/>
                        </a:rPr>
                        <a:t>408</a:t>
                      </a:r>
                    </a:p>
                  </a:txBody>
                  <a:tcPr marL="19050" marR="19050" marT="19050" marB="0" anchor="ctr"/>
                </a:tc>
                <a:tc>
                  <a:txBody>
                    <a:bodyPr/>
                    <a:lstStyle/>
                    <a:p>
                      <a:pPr algn="r" fontAlgn="b"/>
                      <a:r>
                        <a:rPr lang="nl-NL" sz="2800" b="1" i="0" u="none" strike="noStrike">
                          <a:solidFill>
                            <a:srgbClr val="000000"/>
                          </a:solidFill>
                          <a:effectLst/>
                          <a:latin typeface="Calibri" panose="020F0502020204030204" pitchFamily="34" charset="0"/>
                        </a:rPr>
                        <a:t>749</a:t>
                      </a:r>
                    </a:p>
                  </a:txBody>
                  <a:tcPr marL="19050" marR="19050" marT="19050" marB="0" anchor="ctr"/>
                </a:tc>
                <a:tc>
                  <a:txBody>
                    <a:bodyPr/>
                    <a:lstStyle/>
                    <a:p>
                      <a:pPr algn="ctr" fontAlgn="b"/>
                      <a:r>
                        <a:rPr lang="nl-NL" sz="2800" b="1" i="0" u="none" strike="noStrike">
                          <a:solidFill>
                            <a:srgbClr val="000000"/>
                          </a:solidFill>
                          <a:effectLst/>
                          <a:latin typeface="Calibri" panose="020F0502020204030204" pitchFamily="34" charset="0"/>
                        </a:rPr>
                        <a:t>35%</a:t>
                      </a:r>
                    </a:p>
                  </a:txBody>
                  <a:tcPr marL="19050" marR="19050" marT="19050" marB="0" anchor="ctr"/>
                </a:tc>
                <a:extLst>
                  <a:ext uri="{0D108BD9-81ED-4DB2-BD59-A6C34878D82A}">
                    <a16:rowId xmlns:a16="http://schemas.microsoft.com/office/drawing/2014/main" val="1746837373"/>
                  </a:ext>
                </a:extLst>
              </a:tr>
              <a:tr h="741680">
                <a:tc>
                  <a:txBody>
                    <a:bodyPr/>
                    <a:lstStyle/>
                    <a:p>
                      <a:pPr marL="182563" indent="0" algn="l" fontAlgn="b"/>
                      <a:r>
                        <a:rPr lang="nl-NL" sz="2800" b="0" i="0" u="none" strike="noStrike">
                          <a:solidFill>
                            <a:srgbClr val="000000"/>
                          </a:solidFill>
                          <a:effectLst/>
                          <a:latin typeface="Calibri" panose="020F0502020204030204" pitchFamily="34" charset="0"/>
                        </a:rPr>
                        <a:t>Te beëindigen studies</a:t>
                      </a:r>
                    </a:p>
                  </a:txBody>
                  <a:tcPr marL="19050" marR="19050" marT="19050" marB="0" anchor="ctr"/>
                </a:tc>
                <a:tc>
                  <a:txBody>
                    <a:bodyPr/>
                    <a:lstStyle/>
                    <a:p>
                      <a:pPr algn="r" fontAlgn="ctr"/>
                      <a:r>
                        <a:rPr lang="nl-NL" sz="2800" b="0" i="0" u="none" strike="noStrike">
                          <a:solidFill>
                            <a:srgbClr val="000000"/>
                          </a:solidFill>
                          <a:effectLst/>
                          <a:latin typeface="Calibri" panose="020F0502020204030204" pitchFamily="34" charset="0"/>
                        </a:rPr>
                        <a:t>1141</a:t>
                      </a:r>
                    </a:p>
                  </a:txBody>
                  <a:tcPr marL="19050" marR="19050" marT="19050" marB="0" anchor="ctr"/>
                </a:tc>
                <a:tc>
                  <a:txBody>
                    <a:bodyPr/>
                    <a:lstStyle/>
                    <a:p>
                      <a:pPr algn="r" fontAlgn="b"/>
                      <a:r>
                        <a:rPr lang="nl-NL" sz="2800" b="0" i="0" u="none" strike="noStrike">
                          <a:solidFill>
                            <a:srgbClr val="000000"/>
                          </a:solidFill>
                          <a:effectLst/>
                          <a:latin typeface="Calibri" panose="020F0502020204030204" pitchFamily="34" charset="0"/>
                        </a:rPr>
                        <a:t>3268</a:t>
                      </a:r>
                    </a:p>
                  </a:txBody>
                  <a:tcPr marL="19050" marR="19050" marT="19050" marB="0" anchor="ctr"/>
                </a:tc>
                <a:tc>
                  <a:txBody>
                    <a:bodyPr/>
                    <a:lstStyle/>
                    <a:p>
                      <a:pPr algn="ctr" fontAlgn="b"/>
                      <a:r>
                        <a:rPr lang="nl-NL" sz="2800" b="0" i="0" u="none" strike="noStrike">
                          <a:solidFill>
                            <a:srgbClr val="000000"/>
                          </a:solidFill>
                          <a:effectLst/>
                          <a:latin typeface="Calibri" panose="020F0502020204030204" pitchFamily="34" charset="0"/>
                        </a:rPr>
                        <a:t>26%</a:t>
                      </a:r>
                    </a:p>
                  </a:txBody>
                  <a:tcPr marL="19050" marR="19050" marT="19050" marB="0" anchor="ctr"/>
                </a:tc>
                <a:extLst>
                  <a:ext uri="{0D108BD9-81ED-4DB2-BD59-A6C34878D82A}">
                    <a16:rowId xmlns:a16="http://schemas.microsoft.com/office/drawing/2014/main" val="1213166425"/>
                  </a:ext>
                </a:extLst>
              </a:tr>
              <a:tr h="741236">
                <a:tc>
                  <a:txBody>
                    <a:bodyPr/>
                    <a:lstStyle/>
                    <a:p>
                      <a:pPr marL="182563" indent="0" algn="l" fontAlgn="b"/>
                      <a:r>
                        <a:rPr lang="nl-NL" sz="2800" b="0" i="0" u="none" strike="noStrike">
                          <a:solidFill>
                            <a:srgbClr val="000000"/>
                          </a:solidFill>
                          <a:effectLst/>
                          <a:latin typeface="Calibri" panose="020F0502020204030204" pitchFamily="34" charset="0"/>
                        </a:rPr>
                        <a:t>Laatste versie ABR niet actief</a:t>
                      </a:r>
                    </a:p>
                  </a:txBody>
                  <a:tcPr marL="19050" marR="19050" marT="19050" marB="0" anchor="ctr"/>
                </a:tc>
                <a:tc>
                  <a:txBody>
                    <a:bodyPr/>
                    <a:lstStyle/>
                    <a:p>
                      <a:pPr algn="r" fontAlgn="ctr"/>
                      <a:r>
                        <a:rPr lang="nl-NL" sz="2800" b="0" i="0" u="none" strike="noStrike">
                          <a:solidFill>
                            <a:srgbClr val="000000"/>
                          </a:solidFill>
                          <a:effectLst/>
                          <a:latin typeface="Calibri" panose="020F0502020204030204" pitchFamily="34" charset="0"/>
                        </a:rPr>
                        <a:t>714</a:t>
                      </a:r>
                    </a:p>
                  </a:txBody>
                  <a:tcPr marL="19050" marR="19050" marT="19050" marB="0" anchor="ctr"/>
                </a:tc>
                <a:tc>
                  <a:txBody>
                    <a:bodyPr/>
                    <a:lstStyle/>
                    <a:p>
                      <a:pPr algn="r" fontAlgn="b"/>
                      <a:r>
                        <a:rPr lang="nl-NL" sz="2800" b="0" i="0" u="none" strike="noStrike">
                          <a:solidFill>
                            <a:srgbClr val="000000"/>
                          </a:solidFill>
                          <a:effectLst/>
                          <a:latin typeface="Calibri" panose="020F0502020204030204" pitchFamily="34" charset="0"/>
                        </a:rPr>
                        <a:t>2576</a:t>
                      </a:r>
                    </a:p>
                  </a:txBody>
                  <a:tcPr marL="19050" marR="19050" marT="19050" marB="0" anchor="ctr"/>
                </a:tc>
                <a:tc>
                  <a:txBody>
                    <a:bodyPr/>
                    <a:lstStyle/>
                    <a:p>
                      <a:pPr algn="ctr" fontAlgn="b"/>
                      <a:r>
                        <a:rPr lang="nl-NL" sz="2800" b="0" i="0" u="none" strike="noStrike">
                          <a:solidFill>
                            <a:srgbClr val="000000"/>
                          </a:solidFill>
                          <a:effectLst/>
                          <a:latin typeface="Calibri" panose="020F0502020204030204" pitchFamily="34" charset="0"/>
                        </a:rPr>
                        <a:t>22%</a:t>
                      </a:r>
                    </a:p>
                  </a:txBody>
                  <a:tcPr marL="19050" marR="19050" marT="19050" marB="0" anchor="ctr"/>
                </a:tc>
                <a:extLst>
                  <a:ext uri="{0D108BD9-81ED-4DB2-BD59-A6C34878D82A}">
                    <a16:rowId xmlns:a16="http://schemas.microsoft.com/office/drawing/2014/main" val="3003645937"/>
                  </a:ext>
                </a:extLst>
              </a:tr>
            </a:tbl>
          </a:graphicData>
        </a:graphic>
      </p:graphicFrame>
      <p:sp>
        <p:nvSpPr>
          <p:cNvPr id="2" name="Titel 1">
            <a:extLst>
              <a:ext uri="{FF2B5EF4-FFF2-40B4-BE49-F238E27FC236}">
                <a16:creationId xmlns:a16="http://schemas.microsoft.com/office/drawing/2014/main" id="{CC5EA9C1-BA2F-C3D9-B927-DB6F09FEE522}"/>
              </a:ext>
            </a:extLst>
          </p:cNvPr>
          <p:cNvSpPr>
            <a:spLocks noGrp="1"/>
          </p:cNvSpPr>
          <p:nvPr>
            <p:ph type="title"/>
          </p:nvPr>
        </p:nvSpPr>
        <p:spPr>
          <a:xfrm>
            <a:off x="2248916" y="1475042"/>
            <a:ext cx="18745708" cy="1435100"/>
          </a:xfrm>
        </p:spPr>
        <p:txBody>
          <a:bodyPr>
            <a:normAutofit/>
          </a:bodyPr>
          <a:lstStyle/>
          <a:p>
            <a:pPr defTabSz="457200" hangingPunct="0">
              <a:lnSpc>
                <a:spcPct val="70000"/>
              </a:lnSpc>
            </a:pPr>
            <a:r>
              <a:rPr lang="nl-NL" sz="10500" b="0" spc="-209" dirty="0">
                <a:solidFill>
                  <a:srgbClr val="D2762B"/>
                </a:solidFill>
                <a:latin typeface="+mn-lt"/>
                <a:ea typeface="+mn-ea"/>
                <a:cs typeface="+mn-cs"/>
                <a:sym typeface="ITCFranklinGothic LT Pro CnDm"/>
              </a:rPr>
              <a:t>2. Opschoonactie ToetsingOnline</a:t>
            </a:r>
          </a:p>
        </p:txBody>
      </p:sp>
    </p:spTree>
    <p:extLst>
      <p:ext uri="{BB962C8B-B14F-4D97-AF65-F5344CB8AC3E}">
        <p14:creationId xmlns:p14="http://schemas.microsoft.com/office/powerpoint/2010/main" val="349989414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F72F5-FAEE-E5F7-38D0-B93BDE9B6BD0}"/>
              </a:ext>
            </a:extLst>
          </p:cNvPr>
          <p:cNvSpPr>
            <a:spLocks noGrp="1"/>
          </p:cNvSpPr>
          <p:nvPr>
            <p:ph type="title"/>
          </p:nvPr>
        </p:nvSpPr>
        <p:spPr>
          <a:xfrm>
            <a:off x="1206499" y="1079500"/>
            <a:ext cx="22585485" cy="1433163"/>
          </a:xfrm>
        </p:spPr>
        <p:txBody>
          <a:bodyPr>
            <a:normAutofit/>
          </a:bodyPr>
          <a:lstStyle/>
          <a:p>
            <a:r>
              <a:rPr lang="nl-NL" sz="10500" b="0" spc="-209" dirty="0">
                <a:solidFill>
                  <a:srgbClr val="D2762B"/>
                </a:solidFill>
                <a:latin typeface="+mn-lt"/>
                <a:ea typeface="+mn-ea"/>
                <a:cs typeface="+mn-cs"/>
              </a:rPr>
              <a:t>3. </a:t>
            </a:r>
            <a:r>
              <a:rPr lang="nl-NL" sz="9800" b="0" spc="-209" dirty="0">
                <a:solidFill>
                  <a:srgbClr val="D2762B"/>
                </a:solidFill>
                <a:latin typeface="+mn-lt"/>
                <a:ea typeface="+mn-ea"/>
                <a:cs typeface="+mn-cs"/>
              </a:rPr>
              <a:t>Migratie ToetsingOnline data </a:t>
            </a:r>
            <a:endParaRPr lang="nl-NL" sz="8000" dirty="0"/>
          </a:p>
        </p:txBody>
      </p:sp>
      <p:sp>
        <p:nvSpPr>
          <p:cNvPr id="7" name="Tijdelijke aanduiding voor tekst 6">
            <a:extLst>
              <a:ext uri="{FF2B5EF4-FFF2-40B4-BE49-F238E27FC236}">
                <a16:creationId xmlns:a16="http://schemas.microsoft.com/office/drawing/2014/main" id="{1B352C7B-887D-4670-1FA6-23F6FD922468}"/>
              </a:ext>
            </a:extLst>
          </p:cNvPr>
          <p:cNvSpPr>
            <a:spLocks noGrp="1"/>
          </p:cNvSpPr>
          <p:nvPr>
            <p:ph type="body" sz="quarter" idx="21"/>
          </p:nvPr>
        </p:nvSpPr>
        <p:spPr>
          <a:xfrm>
            <a:off x="1065824" y="2827668"/>
            <a:ext cx="21971000" cy="934780"/>
          </a:xfrm>
        </p:spPr>
        <p:txBody>
          <a:bodyPr>
            <a:normAutofit/>
          </a:bodyPr>
          <a:lstStyle/>
          <a:p>
            <a:r>
              <a:rPr lang="nl-NL" dirty="0"/>
              <a:t>Wat wordt </a:t>
            </a:r>
            <a:r>
              <a:rPr lang="nl-NL" u="sng" dirty="0"/>
              <a:t>niet</a:t>
            </a:r>
            <a:r>
              <a:rPr lang="nl-NL" dirty="0"/>
              <a:t> gemigreerd naar het </a:t>
            </a:r>
            <a:r>
              <a:rPr lang="nl-NL" dirty="0" err="1"/>
              <a:t>Onderzoeksportaal</a:t>
            </a:r>
            <a:r>
              <a:rPr lang="nl-NL" dirty="0"/>
              <a:t>?</a:t>
            </a:r>
          </a:p>
        </p:txBody>
      </p:sp>
      <p:sp>
        <p:nvSpPr>
          <p:cNvPr id="3" name="Tijdelijke aanduiding voor inhoud 2">
            <a:extLst>
              <a:ext uri="{FF2B5EF4-FFF2-40B4-BE49-F238E27FC236}">
                <a16:creationId xmlns:a16="http://schemas.microsoft.com/office/drawing/2014/main" id="{A4FC4832-69AF-DAB3-792F-97B080146245}"/>
              </a:ext>
            </a:extLst>
          </p:cNvPr>
          <p:cNvSpPr>
            <a:spLocks noGrp="1"/>
          </p:cNvSpPr>
          <p:nvPr>
            <p:ph type="body" idx="1"/>
          </p:nvPr>
        </p:nvSpPr>
        <p:spPr>
          <a:xfrm>
            <a:off x="1065824" y="4613711"/>
            <a:ext cx="21971000" cy="8256012"/>
          </a:xfrm>
        </p:spPr>
        <p:txBody>
          <a:bodyPr>
            <a:normAutofit fontScale="92500" lnSpcReduction="20000"/>
          </a:bodyPr>
          <a:lstStyle/>
          <a:p>
            <a:pPr marL="0" indent="0" fontAlgn="base">
              <a:buNone/>
            </a:pPr>
            <a:r>
              <a:rPr lang="nl-NL" sz="3600" dirty="0"/>
              <a:t>Uitgesloten van migratie naar het </a:t>
            </a:r>
            <a:r>
              <a:rPr lang="nl-NL" sz="3600" dirty="0" err="1"/>
              <a:t>Onderzoeksportaal</a:t>
            </a:r>
            <a:r>
              <a:rPr lang="nl-NL" sz="3600" dirty="0"/>
              <a:t>:</a:t>
            </a:r>
            <a:endParaRPr lang="nl-NL" sz="3600" dirty="0">
              <a:solidFill>
                <a:srgbClr val="000000"/>
              </a:solidFill>
            </a:endParaRPr>
          </a:p>
          <a:p>
            <a:pPr algn="l" rtl="0" fontAlgn="base">
              <a:buFont typeface="Arial" panose="020B0604020202020204" pitchFamily="34" charset="0"/>
              <a:buChar char="•"/>
            </a:pPr>
            <a:r>
              <a:rPr lang="nl-NL" sz="3600" dirty="0">
                <a:solidFill>
                  <a:srgbClr val="000000"/>
                </a:solidFill>
              </a:rPr>
              <a:t>Dossiers met alleen concept ABR</a:t>
            </a:r>
          </a:p>
          <a:p>
            <a:pPr algn="l" rtl="0" fontAlgn="base">
              <a:buFont typeface="Arial" panose="020B0604020202020204" pitchFamily="34" charset="0"/>
              <a:buChar char="•"/>
            </a:pPr>
            <a:r>
              <a:rPr lang="nl-NL" sz="3600" dirty="0">
                <a:solidFill>
                  <a:srgbClr val="000000"/>
                </a:solidFill>
              </a:rPr>
              <a:t>Dossiers waarvoor definitieve ABR bestaat maar die niet is ingediend</a:t>
            </a:r>
          </a:p>
          <a:p>
            <a:pPr algn="l" rtl="0" fontAlgn="base">
              <a:buFont typeface="Arial" panose="020B0604020202020204" pitchFamily="34" charset="0"/>
              <a:buChar char="•"/>
            </a:pPr>
            <a:r>
              <a:rPr lang="nl-NL" sz="3600" dirty="0">
                <a:solidFill>
                  <a:srgbClr val="000000"/>
                </a:solidFill>
              </a:rPr>
              <a:t>Negatief beoordeelde dossiers zonder mogelijkheid tot bezwaar (&gt; 6 weken na datum besluit) </a:t>
            </a:r>
          </a:p>
          <a:p>
            <a:pPr algn="l" rtl="0" fontAlgn="base">
              <a:buFont typeface="Arial" panose="020B0604020202020204" pitchFamily="34" charset="0"/>
              <a:buChar char="•"/>
            </a:pPr>
            <a:r>
              <a:rPr lang="nl-NL" sz="3600" dirty="0">
                <a:solidFill>
                  <a:srgbClr val="000000"/>
                </a:solidFill>
              </a:rPr>
              <a:t>Dossiers waarvoor is aangegeven “zal nooit starten”</a:t>
            </a:r>
          </a:p>
          <a:p>
            <a:pPr algn="l" rtl="0" fontAlgn="base">
              <a:buFont typeface="Arial" panose="020B0604020202020204" pitchFamily="34" charset="0"/>
              <a:buChar char="•"/>
            </a:pPr>
            <a:r>
              <a:rPr lang="nl-NL" sz="3600" dirty="0">
                <a:solidFill>
                  <a:srgbClr val="000000"/>
                </a:solidFill>
              </a:rPr>
              <a:t>Dossiers met definitieve einddatum van &gt; 3 jaar geleden</a:t>
            </a:r>
          </a:p>
          <a:p>
            <a:pPr algn="l" rtl="0" fontAlgn="base">
              <a:buFont typeface="Arial" panose="020B0604020202020204" pitchFamily="34" charset="0"/>
              <a:buChar char="•"/>
            </a:pPr>
            <a:r>
              <a:rPr lang="nl-NL" sz="3600" dirty="0">
                <a:solidFill>
                  <a:srgbClr val="000000"/>
                </a:solidFill>
              </a:rPr>
              <a:t>Dossiers die niet gestart zijn binnen 5 jaar na positief besluit</a:t>
            </a:r>
          </a:p>
          <a:p>
            <a:pPr algn="l" rtl="0" fontAlgn="base">
              <a:buFont typeface="Arial" panose="020B0604020202020204" pitchFamily="34" charset="0"/>
              <a:buChar char="•"/>
            </a:pPr>
            <a:r>
              <a:rPr lang="nl-NL" sz="3600" dirty="0">
                <a:solidFill>
                  <a:srgbClr val="000000"/>
                </a:solidFill>
              </a:rPr>
              <a:t>Dossiers waarvan de geplande einddatum &gt; 4 jaar geleden is</a:t>
            </a:r>
          </a:p>
          <a:p>
            <a:pPr algn="l" rtl="0" fontAlgn="base">
              <a:buFont typeface="Arial" panose="020B0604020202020204" pitchFamily="34" charset="0"/>
              <a:buChar char="•"/>
            </a:pPr>
            <a:r>
              <a:rPr lang="nl-NL" sz="3600" dirty="0">
                <a:solidFill>
                  <a:srgbClr val="000000"/>
                </a:solidFill>
              </a:rPr>
              <a:t>Geneesmiddelenonderzoek dat is overgezet naar CTIS (Transitiestudies) waar het geen combi MDR/IVDR betreft</a:t>
            </a:r>
            <a:r>
              <a:rPr lang="en-US" sz="3600" dirty="0">
                <a:solidFill>
                  <a:srgbClr val="5E5E5E"/>
                </a:solidFill>
              </a:rPr>
              <a:t>​</a:t>
            </a:r>
            <a:endParaRPr lang="en-US" b="0" i="0" dirty="0">
              <a:solidFill>
                <a:srgbClr val="5E5E5E"/>
              </a:solidFill>
              <a:effectLst/>
              <a:latin typeface="Arial" panose="020B0604020202020204" pitchFamily="34" charset="0"/>
            </a:endParaRPr>
          </a:p>
        </p:txBody>
      </p:sp>
      <p:sp>
        <p:nvSpPr>
          <p:cNvPr id="6" name="Rechthoek 5">
            <a:extLst>
              <a:ext uri="{FF2B5EF4-FFF2-40B4-BE49-F238E27FC236}">
                <a16:creationId xmlns:a16="http://schemas.microsoft.com/office/drawing/2014/main" id="{9A04D052-0FDC-C54B-B675-4F12FFB0D1AE}"/>
              </a:ext>
            </a:extLst>
          </p:cNvPr>
          <p:cNvSpPr/>
          <p:nvPr/>
        </p:nvSpPr>
        <p:spPr>
          <a:xfrm>
            <a:off x="18274470" y="8411604"/>
            <a:ext cx="5166799" cy="2585323"/>
          </a:xfrm>
          <a:prstGeom prst="rect">
            <a:avLst/>
          </a:prstGeom>
          <a:noFill/>
        </p:spPr>
        <p:txBody>
          <a:bodyPr wrap="none" lIns="91440" tIns="45720" rIns="91440" bIns="45720">
            <a:spAutoFit/>
          </a:bodyPr>
          <a:lstStyle/>
          <a:p>
            <a:pPr algn="ctr"/>
            <a:r>
              <a:rPr lang="nl-NL"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t>In scope </a:t>
            </a:r>
            <a:br>
              <a:rPr lang="nl-NL"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nl-NL"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t>van migratie: </a:t>
            </a:r>
            <a:br>
              <a:rPr lang="nl-NL"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nl-NL"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t>~7000 dossiers</a:t>
            </a:r>
          </a:p>
        </p:txBody>
      </p:sp>
    </p:spTree>
    <p:extLst>
      <p:ext uri="{BB962C8B-B14F-4D97-AF65-F5344CB8AC3E}">
        <p14:creationId xmlns:p14="http://schemas.microsoft.com/office/powerpoint/2010/main" val="24878603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shutterstock_1182217003_bewerkt_72dpi.jpg" descr="shutterstock_1182217003_bewerkt_72dpi.jpg"/>
          <p:cNvPicPr>
            <a:picLocks noChangeAspect="1"/>
          </p:cNvPicPr>
          <p:nvPr/>
        </p:nvPicPr>
        <p:blipFill>
          <a:blip r:embed="rId2"/>
          <a:srcRect l="31749" r="12380"/>
          <a:stretch>
            <a:fillRect/>
          </a:stretch>
        </p:blipFill>
        <p:spPr>
          <a:xfrm>
            <a:off x="1924074" y="1891678"/>
            <a:ext cx="8206115" cy="9791945"/>
          </a:xfrm>
          <a:prstGeom prst="rect">
            <a:avLst/>
          </a:prstGeom>
          <a:ln w="12700">
            <a:miter lim="400000"/>
          </a:ln>
        </p:spPr>
      </p:pic>
      <p:pic>
        <p:nvPicPr>
          <p:cNvPr id="175" name="Afbeelding" descr="Afbeelding"/>
          <p:cNvPicPr>
            <a:picLocks noChangeAspect="1"/>
          </p:cNvPicPr>
          <p:nvPr/>
        </p:nvPicPr>
        <p:blipFill>
          <a:blip r:embed="rId3"/>
          <a:stretch>
            <a:fillRect/>
          </a:stretch>
        </p:blipFill>
        <p:spPr>
          <a:xfrm>
            <a:off x="22977507" y="13018282"/>
            <a:ext cx="1085786" cy="386087"/>
          </a:xfrm>
          <a:prstGeom prst="rect">
            <a:avLst/>
          </a:prstGeom>
          <a:ln w="12700">
            <a:miter lim="400000"/>
          </a:ln>
        </p:spPr>
      </p:pic>
      <p:pic>
        <p:nvPicPr>
          <p:cNvPr id="176" name="Afbeelding" descr="Afbeelding"/>
          <p:cNvPicPr>
            <a:picLocks noChangeAspect="1"/>
          </p:cNvPicPr>
          <p:nvPr/>
        </p:nvPicPr>
        <p:blipFill>
          <a:blip r:embed="rId4"/>
          <a:stretch>
            <a:fillRect/>
          </a:stretch>
        </p:blipFill>
        <p:spPr>
          <a:xfrm rot="10800000">
            <a:off x="21022653" y="-37606"/>
            <a:ext cx="1771048" cy="651265"/>
          </a:xfrm>
          <a:prstGeom prst="rect">
            <a:avLst/>
          </a:prstGeom>
          <a:ln w="12700">
            <a:miter lim="400000"/>
          </a:ln>
        </p:spPr>
      </p:pic>
      <p:sp>
        <p:nvSpPr>
          <p:cNvPr id="177" name="Titel van de slide…"/>
          <p:cNvSpPr txBox="1">
            <a:spLocks noGrp="1"/>
          </p:cNvSpPr>
          <p:nvPr>
            <p:ph type="title"/>
          </p:nvPr>
        </p:nvSpPr>
        <p:spPr>
          <a:xfrm>
            <a:off x="11214099" y="2298700"/>
            <a:ext cx="12377421" cy="2025650"/>
          </a:xfrm>
          <a:prstGeom prst="rect">
            <a:avLst/>
          </a:prstGeom>
        </p:spPr>
        <p:txBody>
          <a:bodyPr>
            <a:noAutofit/>
          </a:bodyPr>
          <a:lstStyle/>
          <a:p>
            <a:pPr defTabSz="457200">
              <a:lnSpc>
                <a:spcPct val="70000"/>
              </a:lnSpc>
              <a:defRPr sz="10500" b="0" spc="-209">
                <a:solidFill>
                  <a:srgbClr val="D2762B"/>
                </a:solidFill>
                <a:latin typeface="+mn-lt"/>
                <a:ea typeface="+mn-ea"/>
                <a:cs typeface="+mn-cs"/>
                <a:sym typeface="ITCFranklinGothic LT Pro CnDm"/>
              </a:defRPr>
            </a:pPr>
            <a:r>
              <a:rPr lang="nl-NL" dirty="0"/>
              <a:t>4. Demo </a:t>
            </a:r>
            <a:r>
              <a:rPr lang="nl-NL" dirty="0" err="1"/>
              <a:t>Onderzoeksportaal</a:t>
            </a:r>
            <a:endParaRPr lang="nl-NL" dirty="0"/>
          </a:p>
        </p:txBody>
      </p:sp>
      <p:sp>
        <p:nvSpPr>
          <p:cNvPr id="178" name="Opsommingstekst komt hier…"/>
          <p:cNvSpPr txBox="1">
            <a:spLocks noGrp="1"/>
          </p:cNvSpPr>
          <p:nvPr>
            <p:ph type="body" sz="half" idx="1"/>
          </p:nvPr>
        </p:nvSpPr>
        <p:spPr>
          <a:xfrm>
            <a:off x="11214100" y="3846644"/>
            <a:ext cx="11763407" cy="8278300"/>
          </a:xfrm>
          <a:prstGeom prst="rect">
            <a:avLst/>
          </a:prstGeom>
        </p:spPr>
        <p:txBody>
          <a:bodyPr>
            <a:noAutofit/>
          </a:bodyPr>
          <a:lstStyle/>
          <a:p>
            <a:pPr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endParaRPr lang="nl-NL" sz="4000" spc="123">
              <a:latin typeface="ITCFranklinGothic LT Pro CnBk"/>
            </a:endParaRPr>
          </a:p>
          <a:p>
            <a:pPr defTabSz="457200">
              <a:lnSpc>
                <a:spcPct val="120000"/>
              </a:lnSpc>
              <a:spcBef>
                <a:spcPts val="0"/>
              </a:spcBef>
              <a:buClr>
                <a:srgbClr val="000000"/>
              </a:buClr>
              <a:defRPr sz="4000" spc="123">
                <a:latin typeface="ITCFranklinGothic LT Pro CnBk"/>
                <a:ea typeface="ITCFranklinGothic LT Pro CnBk"/>
                <a:cs typeface="ITCFranklinGothic LT Pro CnBk"/>
                <a:sym typeface="ITCFranklinGothic LT Pro CnBk"/>
              </a:defRPr>
            </a:pPr>
            <a:endParaRPr lang="nl-NL" sz="4000" spc="123">
              <a:latin typeface="ITCFranklinGothic LT Pro CnBk"/>
            </a:endParaRPr>
          </a:p>
        </p:txBody>
      </p:sp>
    </p:spTree>
    <p:extLst>
      <p:ext uri="{BB962C8B-B14F-4D97-AF65-F5344CB8AC3E}">
        <p14:creationId xmlns:p14="http://schemas.microsoft.com/office/powerpoint/2010/main" val="37934583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Afbeelding" descr="Afbeelding"/>
          <p:cNvPicPr>
            <a:picLocks noChangeAspect="1"/>
          </p:cNvPicPr>
          <p:nvPr/>
        </p:nvPicPr>
        <p:blipFill>
          <a:blip r:embed="rId2"/>
          <a:stretch>
            <a:fillRect/>
          </a:stretch>
        </p:blipFill>
        <p:spPr>
          <a:xfrm>
            <a:off x="22977507" y="13018282"/>
            <a:ext cx="1085786" cy="386087"/>
          </a:xfrm>
          <a:prstGeom prst="rect">
            <a:avLst/>
          </a:prstGeom>
          <a:ln w="12700">
            <a:miter lim="400000"/>
          </a:ln>
        </p:spPr>
      </p:pic>
      <p:pic>
        <p:nvPicPr>
          <p:cNvPr id="196" name="Afbeelding" descr="Afbeelding"/>
          <p:cNvPicPr>
            <a:picLocks noChangeAspect="1"/>
          </p:cNvPicPr>
          <p:nvPr/>
        </p:nvPicPr>
        <p:blipFill>
          <a:blip r:embed="rId3"/>
          <a:stretch>
            <a:fillRect/>
          </a:stretch>
        </p:blipFill>
        <p:spPr>
          <a:xfrm rot="10800000">
            <a:off x="21022653" y="-37606"/>
            <a:ext cx="1771048" cy="651265"/>
          </a:xfrm>
          <a:prstGeom prst="rect">
            <a:avLst/>
          </a:prstGeom>
          <a:ln w="12700">
            <a:miter lim="400000"/>
          </a:ln>
        </p:spPr>
      </p:pic>
      <p:sp>
        <p:nvSpPr>
          <p:cNvPr id="197" name="Ritati dunt arciand elibus volorem poreium la sequi omnihil loreiciis volori aut entem ut laut audaecum duciis as sunt velis magnien delestrum vel molupta temolor ehenis aut quos exces evelici aeception repel molenis tiuntem porerfere ipsum, simod quaerr"/>
          <p:cNvSpPr txBox="1">
            <a:spLocks noGrp="1"/>
          </p:cNvSpPr>
          <p:nvPr>
            <p:ph type="body" sz="half" idx="1"/>
          </p:nvPr>
        </p:nvSpPr>
        <p:spPr>
          <a:xfrm>
            <a:off x="2237883" y="3741425"/>
            <a:ext cx="16521805" cy="9984915"/>
          </a:xfrm>
          <a:prstGeom prst="rect">
            <a:avLst/>
          </a:prstGeom>
        </p:spPr>
        <p:txBody>
          <a:bodyPr lIns="50800" tIns="50800" rIns="50800" bIns="50800" anchor="t">
            <a:noAutofit/>
          </a:bodyPr>
          <a:lstStyle/>
          <a:p>
            <a:pPr defTabSz="457200">
              <a:lnSpc>
                <a:spcPct val="100000"/>
              </a:lnSpc>
              <a:spcBef>
                <a:spcPts val="2000"/>
              </a:spcBef>
              <a:buSzTx/>
              <a:buFont typeface="+mj-lt"/>
              <a:buChar char="•"/>
              <a:defRPr sz="2600">
                <a:latin typeface="ITCFranklinGothic LT Pro CnBk"/>
                <a:ea typeface="ITCFranklinGothic LT Pro CnBk"/>
                <a:cs typeface="ITCFranklinGothic LT Pro CnBk"/>
                <a:sym typeface="ITCFranklinGothic LT Pro CnBk"/>
              </a:defRPr>
            </a:pPr>
            <a:r>
              <a:rPr lang="nl-NL" sz="3200" dirty="0">
                <a:latin typeface="ITCFranklinGothic LT Pro CnBk"/>
              </a:rPr>
              <a:t>Dossier ID NL-000254</a:t>
            </a:r>
            <a:endParaRPr lang="nl-NL" sz="3200" dirty="0"/>
          </a:p>
          <a:p>
            <a:pPr defTabSz="457200">
              <a:lnSpc>
                <a:spcPct val="100000"/>
              </a:lnSpc>
              <a:spcBef>
                <a:spcPts val="2000"/>
              </a:spcBef>
              <a:buSzTx/>
              <a:buFont typeface="+mj-lt"/>
              <a:buChar char="•"/>
              <a:defRPr sz="2600">
                <a:latin typeface="ITCFranklinGothic LT Pro CnBk"/>
                <a:ea typeface="ITCFranklinGothic LT Pro CnBk"/>
                <a:cs typeface="ITCFranklinGothic LT Pro CnBk"/>
                <a:sym typeface="ITCFranklinGothic LT Pro CnBk"/>
              </a:defRPr>
            </a:pPr>
            <a:r>
              <a:rPr lang="nl-NL" sz="3200" dirty="0" err="1">
                <a:latin typeface="ITCFranklinGothic LT Pro CnBk"/>
              </a:rPr>
              <a:t>Indieningen</a:t>
            </a:r>
            <a:r>
              <a:rPr lang="nl-NL" sz="3200" dirty="0">
                <a:latin typeface="ITCFranklinGothic LT Pro CnBk"/>
              </a:rPr>
              <a:t> </a:t>
            </a:r>
          </a:p>
          <a:p>
            <a:pPr lvl="1" defTabSz="457200">
              <a:lnSpc>
                <a:spcPct val="100000"/>
              </a:lnSpc>
              <a:spcBef>
                <a:spcPts val="2000"/>
              </a:spcBef>
              <a:buSzTx/>
              <a:buFont typeface="Courier New"/>
              <a:buChar char="o"/>
              <a:defRPr sz="2600">
                <a:latin typeface="ITCFranklinGothic LT Pro CnBk"/>
                <a:ea typeface="ITCFranklinGothic LT Pro CnBk"/>
                <a:cs typeface="ITCFranklinGothic LT Pro CnBk"/>
                <a:sym typeface="ITCFranklinGothic LT Pro CnBk"/>
              </a:defRPr>
            </a:pPr>
            <a:r>
              <a:rPr lang="nl-NL" sz="3200" dirty="0">
                <a:latin typeface="ITCFranklinGothic LT Pro CnBk"/>
              </a:rPr>
              <a:t>Primaire indiening</a:t>
            </a:r>
          </a:p>
          <a:p>
            <a:pPr lvl="1" defTabSz="457200">
              <a:lnSpc>
                <a:spcPct val="100000"/>
              </a:lnSpc>
              <a:spcBef>
                <a:spcPts val="2000"/>
              </a:spcBef>
              <a:buSzTx/>
              <a:buFont typeface="Courier New"/>
              <a:buChar char="o"/>
              <a:defRPr sz="2600">
                <a:latin typeface="ITCFranklinGothic LT Pro CnBk"/>
                <a:ea typeface="ITCFranklinGothic LT Pro CnBk"/>
                <a:cs typeface="ITCFranklinGothic LT Pro CnBk"/>
                <a:sym typeface="ITCFranklinGothic LT Pro CnBk"/>
              </a:defRPr>
            </a:pPr>
            <a:r>
              <a:rPr lang="nl-NL" sz="3200" dirty="0">
                <a:latin typeface="ITCFranklinGothic LT Pro CnBk"/>
              </a:rPr>
              <a:t>Amendement</a:t>
            </a:r>
          </a:p>
          <a:p>
            <a:pPr lvl="1" defTabSz="457200">
              <a:lnSpc>
                <a:spcPct val="100000"/>
              </a:lnSpc>
              <a:spcBef>
                <a:spcPts val="2000"/>
              </a:spcBef>
              <a:buSzTx/>
              <a:buFont typeface="Courier New"/>
              <a:buChar char="o"/>
              <a:defRPr sz="2600">
                <a:latin typeface="ITCFranklinGothic LT Pro CnBk"/>
                <a:ea typeface="ITCFranklinGothic LT Pro CnBk"/>
                <a:cs typeface="ITCFranklinGothic LT Pro CnBk"/>
                <a:sym typeface="ITCFranklinGothic LT Pro CnBk"/>
              </a:defRPr>
            </a:pPr>
            <a:r>
              <a:rPr lang="nl-NL" sz="3200" dirty="0">
                <a:latin typeface="ITCFranklinGothic LT Pro CnBk"/>
              </a:rPr>
              <a:t>Voortgangrapportage</a:t>
            </a:r>
          </a:p>
          <a:p>
            <a:pPr lvl="1" defTabSz="457200">
              <a:lnSpc>
                <a:spcPct val="100000"/>
              </a:lnSpc>
              <a:spcBef>
                <a:spcPts val="2000"/>
              </a:spcBef>
              <a:buSzTx/>
              <a:buFont typeface="Courier New"/>
              <a:buChar char="o"/>
              <a:defRPr sz="2600">
                <a:latin typeface="ITCFranklinGothic LT Pro CnBk"/>
                <a:ea typeface="ITCFranklinGothic LT Pro CnBk"/>
                <a:cs typeface="ITCFranklinGothic LT Pro CnBk"/>
                <a:sym typeface="ITCFranklinGothic LT Pro CnBk"/>
              </a:defRPr>
            </a:pPr>
            <a:r>
              <a:rPr lang="nl-NL" sz="3200" dirty="0">
                <a:latin typeface="ITCFranklinGothic LT Pro CnBk"/>
              </a:rPr>
              <a:t>Status (Start/Einde onderzoek)</a:t>
            </a:r>
          </a:p>
          <a:p>
            <a:pPr lvl="1" defTabSz="457200">
              <a:lnSpc>
                <a:spcPct val="100000"/>
              </a:lnSpc>
              <a:spcBef>
                <a:spcPts val="2000"/>
              </a:spcBef>
              <a:buSzTx/>
              <a:buFont typeface="Courier New"/>
              <a:buChar char="o"/>
              <a:defRPr sz="2600">
                <a:latin typeface="ITCFranklinGothic LT Pro CnBk"/>
                <a:ea typeface="ITCFranklinGothic LT Pro CnBk"/>
                <a:cs typeface="ITCFranklinGothic LT Pro CnBk"/>
                <a:sym typeface="ITCFranklinGothic LT Pro CnBk"/>
              </a:defRPr>
            </a:pPr>
            <a:r>
              <a:rPr lang="nl-NL" sz="3200" dirty="0">
                <a:latin typeface="ITCFranklinGothic LT Pro CnBk"/>
              </a:rPr>
              <a:t>SAE </a:t>
            </a:r>
          </a:p>
          <a:p>
            <a:pPr lvl="1" defTabSz="457200">
              <a:lnSpc>
                <a:spcPct val="100000"/>
              </a:lnSpc>
              <a:spcBef>
                <a:spcPts val="2000"/>
              </a:spcBef>
              <a:buSzTx/>
              <a:buFont typeface="Courier New"/>
              <a:buChar char="o"/>
              <a:defRPr sz="2600">
                <a:latin typeface="ITCFranklinGothic LT Pro CnBk"/>
                <a:ea typeface="ITCFranklinGothic LT Pro CnBk"/>
                <a:cs typeface="ITCFranklinGothic LT Pro CnBk"/>
                <a:sym typeface="ITCFranklinGothic LT Pro CnBk"/>
              </a:defRPr>
            </a:pPr>
            <a:r>
              <a:rPr lang="nl-NL" sz="3200" dirty="0" err="1">
                <a:latin typeface="ITCFranklinGothic LT Pro CnBk"/>
              </a:rPr>
              <a:t>Notificatievoor</a:t>
            </a:r>
            <a:r>
              <a:rPr lang="nl-NL" sz="3200" dirty="0">
                <a:latin typeface="ITCFranklinGothic LT Pro CnBk"/>
              </a:rPr>
              <a:t> TC (Verzoek verlenging besluit, Overig)</a:t>
            </a:r>
          </a:p>
          <a:p>
            <a:pPr lvl="1" defTabSz="457200">
              <a:lnSpc>
                <a:spcPct val="100000"/>
              </a:lnSpc>
              <a:spcBef>
                <a:spcPts val="2000"/>
              </a:spcBef>
              <a:buSzTx/>
              <a:buFont typeface="Courier New"/>
              <a:buChar char="o"/>
              <a:defRPr sz="2600">
                <a:latin typeface="ITCFranklinGothic LT Pro CnBk"/>
                <a:ea typeface="ITCFranklinGothic LT Pro CnBk"/>
                <a:cs typeface="ITCFranklinGothic LT Pro CnBk"/>
                <a:sym typeface="ITCFranklinGothic LT Pro CnBk"/>
              </a:defRPr>
            </a:pPr>
            <a:r>
              <a:rPr lang="nl-NL" sz="3200" dirty="0">
                <a:latin typeface="ITCFranklinGothic LT Pro CnBk"/>
              </a:rPr>
              <a:t>Notificatie voor CCMO (Beroep, Bezwaar, Bezwaar tegen openbaarmaking)</a:t>
            </a:r>
          </a:p>
          <a:p>
            <a:pPr lvl="1" defTabSz="457200">
              <a:lnSpc>
                <a:spcPct val="100000"/>
              </a:lnSpc>
              <a:spcBef>
                <a:spcPts val="2000"/>
              </a:spcBef>
              <a:buSzTx/>
              <a:buFont typeface="Courier New"/>
              <a:buChar char="o"/>
              <a:defRPr sz="2600">
                <a:latin typeface="ITCFranklinGothic LT Pro CnBk"/>
                <a:ea typeface="ITCFranklinGothic LT Pro CnBk"/>
                <a:cs typeface="ITCFranklinGothic LT Pro CnBk"/>
                <a:sym typeface="ITCFranklinGothic LT Pro CnBk"/>
              </a:defRPr>
            </a:pPr>
            <a:r>
              <a:rPr lang="nl-NL" sz="3200" dirty="0">
                <a:latin typeface="ITCFranklinGothic LT Pro CnBk"/>
              </a:rPr>
              <a:t>Resultaten</a:t>
            </a:r>
            <a:endParaRPr lang="nl-NL" sz="2000" dirty="0">
              <a:latin typeface="Arial"/>
              <a:cs typeface="Arial"/>
            </a:endParaRPr>
          </a:p>
          <a:p>
            <a:pPr marL="742950" indent="-742950" defTabSz="457200">
              <a:lnSpc>
                <a:spcPct val="120000"/>
              </a:lnSpc>
              <a:spcBef>
                <a:spcPts val="0"/>
              </a:spcBef>
              <a:buSzTx/>
              <a:buAutoNum type="arabicPeriod"/>
              <a:defRPr sz="2600">
                <a:latin typeface="ITCFranklinGothic LT Pro CnBk"/>
                <a:ea typeface="ITCFranklinGothic LT Pro CnBk"/>
                <a:cs typeface="ITCFranklinGothic LT Pro CnBk"/>
                <a:sym typeface="ITCFranklinGothic LT Pro CnBk"/>
              </a:defRPr>
            </a:pPr>
            <a:endParaRPr lang="nl-NL" sz="3600" dirty="0"/>
          </a:p>
        </p:txBody>
      </p:sp>
      <p:sp>
        <p:nvSpPr>
          <p:cNvPr id="199" name="Titel van de slide"/>
          <p:cNvSpPr txBox="1"/>
          <p:nvPr/>
        </p:nvSpPr>
        <p:spPr>
          <a:xfrm>
            <a:off x="2044700" y="1671443"/>
            <a:ext cx="21971000" cy="14331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t"/>
          <a:lstStyle>
            <a:lvl1pPr algn="l" defTabSz="457200">
              <a:lnSpc>
                <a:spcPct val="70000"/>
              </a:lnSpc>
              <a:defRPr sz="10500" spc="-209">
                <a:solidFill>
                  <a:srgbClr val="D2762B"/>
                </a:solidFill>
                <a:latin typeface="+mn-lt"/>
                <a:ea typeface="+mn-ea"/>
                <a:cs typeface="+mn-cs"/>
                <a:sym typeface="ITCFranklinGothic LT Pro CnDm"/>
              </a:defRPr>
            </a:lvl1pPr>
          </a:lstStyle>
          <a:p>
            <a:r>
              <a:rPr lang="nl-NL" sz="9600"/>
              <a:t>Ontvangen </a:t>
            </a:r>
            <a:r>
              <a:rPr lang="nl-NL" sz="9600" err="1"/>
              <a:t>indieningen</a:t>
            </a:r>
            <a:r>
              <a:rPr lang="nl-NL" sz="9600"/>
              <a:t> uit </a:t>
            </a:r>
            <a:r>
              <a:rPr lang="nl-NL" sz="9600" err="1"/>
              <a:t>Onderzoeksportaal</a:t>
            </a:r>
            <a:r>
              <a:rPr lang="nl-NL" sz="9600"/>
              <a:t> i</a:t>
            </a:r>
            <a:r>
              <a:rPr lang="nl-NL" sz="9600">
                <a:latin typeface="ITCFranklinGothic LT Pro CnDm"/>
                <a:sym typeface="Helvetica Neue"/>
              </a:rPr>
              <a:t>n NCP</a:t>
            </a:r>
            <a:endParaRPr lang="nl-NL" sz="9600">
              <a:latin typeface="ITCFranklinGothic LT Pro CnDm"/>
            </a:endParaRPr>
          </a:p>
          <a:p>
            <a:endParaRPr sz="3300" spc="0">
              <a:solidFill>
                <a:srgbClr val="000000"/>
              </a:solidFill>
              <a:latin typeface="ITCFranklinGothic LT Pro CnBk"/>
              <a:sym typeface="Helvetica Neue"/>
            </a:endParaRPr>
          </a:p>
        </p:txBody>
      </p:sp>
    </p:spTree>
    <p:extLst>
      <p:ext uri="{BB962C8B-B14F-4D97-AF65-F5344CB8AC3E}">
        <p14:creationId xmlns:p14="http://schemas.microsoft.com/office/powerpoint/2010/main" val="3535550049"/>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ITCFranklinGothic LT Pro CnDm"/>
        <a:ea typeface="ITCFranklinGothic LT Pro CnDm"/>
        <a:cs typeface="ITCFranklinGothic LT Pro CnDm"/>
      </a:majorFont>
      <a:minorFont>
        <a:latin typeface="ITCFranklinGothic LT Pro CnDm"/>
        <a:ea typeface="ITCFranklinGothic LT Pro CnDm"/>
        <a:cs typeface="ITCFranklinGothic LT Pro CnDm"/>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ITCFranklinGothic LT Pro CnDm"/>
        <a:ea typeface="ITCFranklinGothic LT Pro CnDm"/>
        <a:cs typeface="ITCFranklinGothic LT Pro CnDm"/>
      </a:majorFont>
      <a:minorFont>
        <a:latin typeface="ITCFranklinGothic LT Pro CnDm"/>
        <a:ea typeface="ITCFranklinGothic LT Pro CnDm"/>
        <a:cs typeface="ITCFranklinGothic LT Pro CnDm"/>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371c1b0-39aa-4647-bcd1-d5bce7b48aca" xsi:nil="true"/>
    <lcf76f155ced4ddcb4097134ff3c332f xmlns="a5d5d64d-d306-4ff6-9f23-c660d9c734b5">
      <Terms xmlns="http://schemas.microsoft.com/office/infopath/2007/PartnerControls"/>
    </lcf76f155ced4ddcb4097134ff3c332f>
    <Categorie xmlns="a5d5d64d-d306-4ff6-9f23-c660d9c734b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9951AF46A42C4797262219F3E26F49" ma:contentTypeVersion="18" ma:contentTypeDescription="Create a new document." ma:contentTypeScope="" ma:versionID="77a9f146dc7bc3e0ab43e738f9b4846d">
  <xsd:schema xmlns:xsd="http://www.w3.org/2001/XMLSchema" xmlns:xs="http://www.w3.org/2001/XMLSchema" xmlns:p="http://schemas.microsoft.com/office/2006/metadata/properties" xmlns:ns2="a5d5d64d-d306-4ff6-9f23-c660d9c734b5" xmlns:ns3="1371c1b0-39aa-4647-bcd1-d5bce7b48aca" targetNamespace="http://schemas.microsoft.com/office/2006/metadata/properties" ma:root="true" ma:fieldsID="80f797e4b244bfdaccb22fbb8bbcc1c9" ns2:_="" ns3:_="">
    <xsd:import namespace="a5d5d64d-d306-4ff6-9f23-c660d9c734b5"/>
    <xsd:import namespace="1371c1b0-39aa-4647-bcd1-d5bce7b48a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3:SharedWithUsers" minOccurs="0"/>
                <xsd:element ref="ns3:SharedWithDetails" minOccurs="0"/>
                <xsd:element ref="ns2:MediaServiceSearchProperties" minOccurs="0"/>
                <xsd:element ref="ns2:Categori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d5d64d-d306-4ff6-9f23-c660d9c734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b8200ef-0a78-4367-9c23-370b01aa9fc5"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Categorie" ma:index="25" nillable="true" ma:displayName="Categorie" ma:format="Dropdown" ma:internalName="Categorie">
      <xsd:complexType>
        <xsd:complexContent>
          <xsd:extension base="dms:MultiChoice">
            <xsd:sequence>
              <xsd:element name="Value" maxOccurs="unbounded" minOccurs="0" nillable="true">
                <xsd:simpleType>
                  <xsd:restriction base="dms:Choice">
                    <xsd:enumeration value="CTR"/>
                    <xsd:enumeration value="Planning"/>
                    <xsd:enumeration value="Validatie"/>
                    <xsd:enumeration value="MDR/IVDR"/>
                    <xsd:enumeration value="Algemeen"/>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71c1b0-39aa-4647-bcd1-d5bce7b48ac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8155a08-382f-4bca-ba70-d65f6d861a72}" ma:internalName="TaxCatchAll" ma:showField="CatchAllData" ma:web="1371c1b0-39aa-4647-bcd1-d5bce7b48ac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9756F1-9442-4CB9-8F95-EE30C8FD0DC3}">
  <ds:schemaRefs>
    <ds:schemaRef ds:uri="1371c1b0-39aa-4647-bcd1-d5bce7b48aca"/>
    <ds:schemaRef ds:uri="http://www.w3.org/XML/1998/namespace"/>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dcmitype/"/>
    <ds:schemaRef ds:uri="a5d5d64d-d306-4ff6-9f23-c660d9c734b5"/>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A71F7120-06B7-401E-8D6B-7969555B85E0}">
  <ds:schemaRefs>
    <ds:schemaRef ds:uri="http://schemas.microsoft.com/sharepoint/v3/contenttype/forms"/>
  </ds:schemaRefs>
</ds:datastoreItem>
</file>

<file path=customXml/itemProps3.xml><?xml version="1.0" encoding="utf-8"?>
<ds:datastoreItem xmlns:ds="http://schemas.openxmlformats.org/officeDocument/2006/customXml" ds:itemID="{AE1AA736-BD64-4EF0-A493-E24DAA0294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d5d64d-d306-4ff6-9f23-c660d9c734b5"/>
    <ds:schemaRef ds:uri="1371c1b0-39aa-4647-bcd1-d5bce7b48a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663</Words>
  <Application>Microsoft Office PowerPoint</Application>
  <PresentationFormat>Aangepast</PresentationFormat>
  <Paragraphs>128</Paragraphs>
  <Slides>20</Slides>
  <Notes>2</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21_BasicWhite</vt:lpstr>
      <vt:lpstr>CCMO IV Vernieuwing Onderzoeksportaal  </vt:lpstr>
      <vt:lpstr>Vernieuwing CCMO Informatie Voorziening </vt:lpstr>
      <vt:lpstr>Onderzoeksportaal/website </vt:lpstr>
      <vt:lpstr>Onderzoeksportaal/ website</vt:lpstr>
      <vt:lpstr>PowerPoint-presentatie</vt:lpstr>
      <vt:lpstr>2. Opschoonactie ToetsingOnline</vt:lpstr>
      <vt:lpstr>3. Migratie ToetsingOnline data </vt:lpstr>
      <vt:lpstr>4. Demo Onderzoeksportaal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van de presentatie</dc:title>
  <dc:creator>Vossebeld, P.J.M. (Paula)</dc:creator>
  <cp:lastModifiedBy>On Microsoft Paula Vossebeld</cp:lastModifiedBy>
  <cp:revision>3</cp:revision>
  <dcterms:modified xsi:type="dcterms:W3CDTF">2024-08-30T08:43:34Z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0x010100519951AF46A42C4797262219F3E26F49</vt:lpwstr>
  </property>
  <property fmtid="{D5CDD505-2E9C-101B-9397-08002B2CF9AE}" pid="3" name="MediaServiceImageTags">
    <vt:lpwstr/>
  </property>
</Properties>
</file>