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8" r:id="rId1"/>
  </p:sldMasterIdLst>
  <p:notesMasterIdLst>
    <p:notesMasterId r:id="rId37"/>
  </p:notesMasterIdLst>
  <p:sldIdLst>
    <p:sldId id="256" r:id="rId2"/>
    <p:sldId id="258" r:id="rId3"/>
    <p:sldId id="279" r:id="rId4"/>
    <p:sldId id="314" r:id="rId5"/>
    <p:sldId id="257" r:id="rId6"/>
    <p:sldId id="259" r:id="rId7"/>
    <p:sldId id="284" r:id="rId8"/>
    <p:sldId id="300" r:id="rId9"/>
    <p:sldId id="301" r:id="rId10"/>
    <p:sldId id="302" r:id="rId11"/>
    <p:sldId id="268" r:id="rId12"/>
    <p:sldId id="283" r:id="rId13"/>
    <p:sldId id="260" r:id="rId14"/>
    <p:sldId id="303" r:id="rId15"/>
    <p:sldId id="304" r:id="rId16"/>
    <p:sldId id="305" r:id="rId17"/>
    <p:sldId id="306" r:id="rId18"/>
    <p:sldId id="267" r:id="rId19"/>
    <p:sldId id="265" r:id="rId20"/>
    <p:sldId id="307" r:id="rId21"/>
    <p:sldId id="308" r:id="rId22"/>
    <p:sldId id="287" r:id="rId23"/>
    <p:sldId id="310" r:id="rId24"/>
    <p:sldId id="289" r:id="rId25"/>
    <p:sldId id="312" r:id="rId26"/>
    <p:sldId id="278" r:id="rId27"/>
    <p:sldId id="277" r:id="rId28"/>
    <p:sldId id="271" r:id="rId29"/>
    <p:sldId id="275" r:id="rId30"/>
    <p:sldId id="313" r:id="rId31"/>
    <p:sldId id="293" r:id="rId32"/>
    <p:sldId id="294" r:id="rId33"/>
    <p:sldId id="295" r:id="rId34"/>
    <p:sldId id="296" r:id="rId35"/>
    <p:sldId id="297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35"/>
    <p:restoredTop sz="94689"/>
  </p:normalViewPr>
  <p:slideViewPr>
    <p:cSldViewPr snapToGrid="0" snapToObjects="1">
      <p:cViewPr varScale="1">
        <p:scale>
          <a:sx n="100" d="100"/>
          <a:sy n="100" d="100"/>
        </p:scale>
        <p:origin x="192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iagrams/_rels/data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svg"/><Relationship Id="rId1" Type="http://schemas.openxmlformats.org/officeDocument/2006/relationships/image" Target="../media/image38.png"/><Relationship Id="rId6" Type="http://schemas.openxmlformats.org/officeDocument/2006/relationships/image" Target="../media/image43.svg"/><Relationship Id="rId5" Type="http://schemas.openxmlformats.org/officeDocument/2006/relationships/image" Target="../media/image42.png"/><Relationship Id="rId4" Type="http://schemas.openxmlformats.org/officeDocument/2006/relationships/image" Target="../media/image41.svg"/></Relationships>
</file>

<file path=ppt/diagrams/_rels/data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svg"/><Relationship Id="rId1" Type="http://schemas.openxmlformats.org/officeDocument/2006/relationships/image" Target="../media/image44.png"/><Relationship Id="rId6" Type="http://schemas.openxmlformats.org/officeDocument/2006/relationships/image" Target="../media/image49.svg"/><Relationship Id="rId5" Type="http://schemas.openxmlformats.org/officeDocument/2006/relationships/image" Target="../media/image48.png"/><Relationship Id="rId4" Type="http://schemas.openxmlformats.org/officeDocument/2006/relationships/image" Target="../media/image47.svg"/></Relationships>
</file>

<file path=ppt/diagrams/_rels/data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3.svg"/><Relationship Id="rId1" Type="http://schemas.openxmlformats.org/officeDocument/2006/relationships/image" Target="../media/image52.png"/><Relationship Id="rId6" Type="http://schemas.openxmlformats.org/officeDocument/2006/relationships/image" Target="../media/image57.svg"/><Relationship Id="rId5" Type="http://schemas.openxmlformats.org/officeDocument/2006/relationships/image" Target="../media/image56.png"/><Relationship Id="rId4" Type="http://schemas.openxmlformats.org/officeDocument/2006/relationships/image" Target="../media/image55.svg"/></Relationships>
</file>

<file path=ppt/diagrams/_rels/data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svg"/><Relationship Id="rId1" Type="http://schemas.openxmlformats.org/officeDocument/2006/relationships/image" Target="../media/image60.png"/></Relationships>
</file>

<file path=ppt/diagrams/_rels/data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63.svg"/><Relationship Id="rId1" Type="http://schemas.openxmlformats.org/officeDocument/2006/relationships/image" Target="../media/image62.png"/><Relationship Id="rId6" Type="http://schemas.openxmlformats.org/officeDocument/2006/relationships/image" Target="../media/image67.svg"/><Relationship Id="rId5" Type="http://schemas.openxmlformats.org/officeDocument/2006/relationships/image" Target="../media/image66.png"/><Relationship Id="rId4" Type="http://schemas.openxmlformats.org/officeDocument/2006/relationships/image" Target="../media/image65.svg"/></Relationships>
</file>

<file path=ppt/diagrams/_rels/data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9.svg"/><Relationship Id="rId1" Type="http://schemas.openxmlformats.org/officeDocument/2006/relationships/image" Target="../media/image68.png"/><Relationship Id="rId4" Type="http://schemas.openxmlformats.org/officeDocument/2006/relationships/image" Target="../media/image71.sv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4" Type="http://schemas.openxmlformats.org/officeDocument/2006/relationships/image" Target="../media/image22.svg"/></Relationships>
</file>

<file path=ppt/diagrams/_rels/data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sv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svg"/><Relationship Id="rId1" Type="http://schemas.openxmlformats.org/officeDocument/2006/relationships/image" Target="../media/image23.png"/><Relationship Id="rId6" Type="http://schemas.openxmlformats.org/officeDocument/2006/relationships/image" Target="../media/image28.svg"/><Relationship Id="rId5" Type="http://schemas.openxmlformats.org/officeDocument/2006/relationships/image" Target="../media/image27.png"/><Relationship Id="rId4" Type="http://schemas.openxmlformats.org/officeDocument/2006/relationships/image" Target="../media/image26.svg"/></Relationships>
</file>

<file path=ppt/diagrams/_rels/data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svg"/><Relationship Id="rId1" Type="http://schemas.openxmlformats.org/officeDocument/2006/relationships/image" Target="../media/image31.png"/><Relationship Id="rId6" Type="http://schemas.openxmlformats.org/officeDocument/2006/relationships/image" Target="../media/image36.svg"/><Relationship Id="rId5" Type="http://schemas.openxmlformats.org/officeDocument/2006/relationships/image" Target="../media/image35.png"/><Relationship Id="rId4" Type="http://schemas.openxmlformats.org/officeDocument/2006/relationships/image" Target="../media/image34.svg"/></Relationships>
</file>

<file path=ppt/diagrams/_rels/drawing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svg"/><Relationship Id="rId1" Type="http://schemas.openxmlformats.org/officeDocument/2006/relationships/image" Target="../media/image38.png"/><Relationship Id="rId6" Type="http://schemas.openxmlformats.org/officeDocument/2006/relationships/image" Target="../media/image43.svg"/><Relationship Id="rId5" Type="http://schemas.openxmlformats.org/officeDocument/2006/relationships/image" Target="../media/image42.png"/><Relationship Id="rId4" Type="http://schemas.openxmlformats.org/officeDocument/2006/relationships/image" Target="../media/image41.svg"/></Relationships>
</file>

<file path=ppt/diagrams/_rels/drawing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svg"/><Relationship Id="rId1" Type="http://schemas.openxmlformats.org/officeDocument/2006/relationships/image" Target="../media/image44.png"/><Relationship Id="rId6" Type="http://schemas.openxmlformats.org/officeDocument/2006/relationships/image" Target="../media/image49.svg"/><Relationship Id="rId5" Type="http://schemas.openxmlformats.org/officeDocument/2006/relationships/image" Target="../media/image48.png"/><Relationship Id="rId4" Type="http://schemas.openxmlformats.org/officeDocument/2006/relationships/image" Target="../media/image47.svg"/></Relationships>
</file>

<file path=ppt/diagrams/_rels/drawing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3.svg"/><Relationship Id="rId1" Type="http://schemas.openxmlformats.org/officeDocument/2006/relationships/image" Target="../media/image52.png"/><Relationship Id="rId6" Type="http://schemas.openxmlformats.org/officeDocument/2006/relationships/image" Target="../media/image57.svg"/><Relationship Id="rId5" Type="http://schemas.openxmlformats.org/officeDocument/2006/relationships/image" Target="../media/image56.png"/><Relationship Id="rId4" Type="http://schemas.openxmlformats.org/officeDocument/2006/relationships/image" Target="../media/image55.svg"/></Relationships>
</file>

<file path=ppt/diagrams/_rels/drawing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svg"/><Relationship Id="rId1" Type="http://schemas.openxmlformats.org/officeDocument/2006/relationships/image" Target="../media/image60.png"/></Relationships>
</file>

<file path=ppt/diagrams/_rels/drawing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63.svg"/><Relationship Id="rId1" Type="http://schemas.openxmlformats.org/officeDocument/2006/relationships/image" Target="../media/image62.png"/><Relationship Id="rId6" Type="http://schemas.openxmlformats.org/officeDocument/2006/relationships/image" Target="../media/image67.svg"/><Relationship Id="rId5" Type="http://schemas.openxmlformats.org/officeDocument/2006/relationships/image" Target="../media/image66.png"/><Relationship Id="rId4" Type="http://schemas.openxmlformats.org/officeDocument/2006/relationships/image" Target="../media/image65.svg"/></Relationships>
</file>

<file path=ppt/diagrams/_rels/drawing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9.svg"/><Relationship Id="rId1" Type="http://schemas.openxmlformats.org/officeDocument/2006/relationships/image" Target="../media/image68.png"/><Relationship Id="rId4" Type="http://schemas.openxmlformats.org/officeDocument/2006/relationships/image" Target="../media/image71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4" Type="http://schemas.openxmlformats.org/officeDocument/2006/relationships/image" Target="../media/image22.svg"/></Relationships>
</file>

<file path=ppt/diagrams/_rels/drawing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sv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svg"/><Relationship Id="rId1" Type="http://schemas.openxmlformats.org/officeDocument/2006/relationships/image" Target="../media/image23.png"/><Relationship Id="rId6" Type="http://schemas.openxmlformats.org/officeDocument/2006/relationships/image" Target="../media/image28.svg"/><Relationship Id="rId5" Type="http://schemas.openxmlformats.org/officeDocument/2006/relationships/image" Target="../media/image27.png"/><Relationship Id="rId4" Type="http://schemas.openxmlformats.org/officeDocument/2006/relationships/image" Target="../media/image26.svg"/></Relationships>
</file>

<file path=ppt/diagrams/_rels/drawing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svg"/><Relationship Id="rId1" Type="http://schemas.openxmlformats.org/officeDocument/2006/relationships/image" Target="../media/image31.png"/><Relationship Id="rId6" Type="http://schemas.openxmlformats.org/officeDocument/2006/relationships/image" Target="../media/image36.svg"/><Relationship Id="rId5" Type="http://schemas.openxmlformats.org/officeDocument/2006/relationships/image" Target="../media/image35.png"/><Relationship Id="rId4" Type="http://schemas.openxmlformats.org/officeDocument/2006/relationships/image" Target="../media/image3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3_2">
  <dgm:title val=""/>
  <dgm:desc val=""/>
  <dgm:catLst>
    <dgm:cat type="accent3" pri="13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48CAD8-D384-41BE-8203-06E4F5AD97C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60B476F-5694-4F6E-BAB1-1D969DA3C099}">
      <dgm:prSet/>
      <dgm:spPr/>
      <dgm:t>
        <a:bodyPr/>
        <a:lstStyle/>
        <a:p>
          <a:r>
            <a:rPr lang="nl-NL" dirty="0"/>
            <a:t>Berekening/ verwachting meer IC-patiënten door COVID-19</a:t>
          </a:r>
          <a:endParaRPr lang="en-US" dirty="0"/>
        </a:p>
      </dgm:t>
    </dgm:pt>
    <dgm:pt modelId="{91B416F9-4071-4BE6-9770-0C705A656A78}" type="parTrans" cxnId="{EB6E7632-2506-487A-A48D-4DED28E2E1D9}">
      <dgm:prSet/>
      <dgm:spPr/>
      <dgm:t>
        <a:bodyPr/>
        <a:lstStyle/>
        <a:p>
          <a:endParaRPr lang="en-US"/>
        </a:p>
      </dgm:t>
    </dgm:pt>
    <dgm:pt modelId="{8D774073-4E9B-4E38-9BC4-5D7B31821798}" type="sibTrans" cxnId="{EB6E7632-2506-487A-A48D-4DED28E2E1D9}">
      <dgm:prSet/>
      <dgm:spPr/>
      <dgm:t>
        <a:bodyPr/>
        <a:lstStyle/>
        <a:p>
          <a:endParaRPr lang="en-US"/>
        </a:p>
      </dgm:t>
    </dgm:pt>
    <dgm:pt modelId="{95D10456-82BF-43D6-A3F6-5D7192C3D5D4}">
      <dgm:prSet/>
      <dgm:spPr/>
      <dgm:t>
        <a:bodyPr/>
        <a:lstStyle/>
        <a:p>
          <a:r>
            <a:rPr lang="nl-NL"/>
            <a:t>Afschaling non COVID-19 zorg onwenselijk cq. zo lang mogelijk uitstellen</a:t>
          </a:r>
          <a:endParaRPr lang="en-US"/>
        </a:p>
      </dgm:t>
    </dgm:pt>
    <dgm:pt modelId="{A8B860B2-B3D3-40C5-83FE-07C1E9EB1F0B}" type="parTrans" cxnId="{799D964C-7499-4D46-91FA-E5F337AC0189}">
      <dgm:prSet/>
      <dgm:spPr/>
      <dgm:t>
        <a:bodyPr/>
        <a:lstStyle/>
        <a:p>
          <a:endParaRPr lang="en-US"/>
        </a:p>
      </dgm:t>
    </dgm:pt>
    <dgm:pt modelId="{A724BC62-D58E-47F8-9EAE-DAFB88DE56BF}" type="sibTrans" cxnId="{799D964C-7499-4D46-91FA-E5F337AC0189}">
      <dgm:prSet/>
      <dgm:spPr/>
      <dgm:t>
        <a:bodyPr/>
        <a:lstStyle/>
        <a:p>
          <a:endParaRPr lang="en-US"/>
        </a:p>
      </dgm:t>
    </dgm:pt>
    <dgm:pt modelId="{F1B44A65-5004-4C56-A9D5-0B3D1D3362A8}">
      <dgm:prSet/>
      <dgm:spPr/>
      <dgm:t>
        <a:bodyPr/>
        <a:lstStyle/>
        <a:p>
          <a:r>
            <a:rPr lang="nl-NL"/>
            <a:t>Verzoek minister</a:t>
          </a:r>
          <a:endParaRPr lang="en-US"/>
        </a:p>
      </dgm:t>
    </dgm:pt>
    <dgm:pt modelId="{034A14B8-0492-461E-8919-759515C3D127}" type="parTrans" cxnId="{FD69E55B-975D-433C-94CC-725AE3CDF965}">
      <dgm:prSet/>
      <dgm:spPr/>
      <dgm:t>
        <a:bodyPr/>
        <a:lstStyle/>
        <a:p>
          <a:endParaRPr lang="en-US"/>
        </a:p>
      </dgm:t>
    </dgm:pt>
    <dgm:pt modelId="{25C61E9E-FE2E-441E-A669-54643DDE3AD0}" type="sibTrans" cxnId="{FD69E55B-975D-433C-94CC-725AE3CDF965}">
      <dgm:prSet/>
      <dgm:spPr/>
      <dgm:t>
        <a:bodyPr/>
        <a:lstStyle/>
        <a:p>
          <a:endParaRPr lang="en-US"/>
        </a:p>
      </dgm:t>
    </dgm:pt>
    <dgm:pt modelId="{E3A9C60A-C1E2-4970-9786-6A845B7F9087}" type="pres">
      <dgm:prSet presAssocID="{9E48CAD8-D384-41BE-8203-06E4F5AD97C8}" presName="linear" presStyleCnt="0">
        <dgm:presLayoutVars>
          <dgm:animLvl val="lvl"/>
          <dgm:resizeHandles val="exact"/>
        </dgm:presLayoutVars>
      </dgm:prSet>
      <dgm:spPr/>
    </dgm:pt>
    <dgm:pt modelId="{B332D647-8060-4C07-9880-1AFCEF247EC2}" type="pres">
      <dgm:prSet presAssocID="{F60B476F-5694-4F6E-BAB1-1D969DA3C09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55C8F53-7E36-4C3F-BED0-FBEDFC4B4803}" type="pres">
      <dgm:prSet presAssocID="{8D774073-4E9B-4E38-9BC4-5D7B31821798}" presName="spacer" presStyleCnt="0"/>
      <dgm:spPr/>
    </dgm:pt>
    <dgm:pt modelId="{ED59C30C-7AD0-4A8A-B060-EBB1F16F3D5B}" type="pres">
      <dgm:prSet presAssocID="{95D10456-82BF-43D6-A3F6-5D7192C3D5D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EEACBDD-D342-4DF6-A9C5-3FC4D1153B50}" type="pres">
      <dgm:prSet presAssocID="{A724BC62-D58E-47F8-9EAE-DAFB88DE56BF}" presName="spacer" presStyleCnt="0"/>
      <dgm:spPr/>
    </dgm:pt>
    <dgm:pt modelId="{5B0D8FA3-EAD7-48D3-8471-64497A3951A1}" type="pres">
      <dgm:prSet presAssocID="{F1B44A65-5004-4C56-A9D5-0B3D1D3362A8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EB6E7632-2506-487A-A48D-4DED28E2E1D9}" srcId="{9E48CAD8-D384-41BE-8203-06E4F5AD97C8}" destId="{F60B476F-5694-4F6E-BAB1-1D969DA3C099}" srcOrd="0" destOrd="0" parTransId="{91B416F9-4071-4BE6-9770-0C705A656A78}" sibTransId="{8D774073-4E9B-4E38-9BC4-5D7B31821798}"/>
    <dgm:cxn modelId="{A530BC3F-AC67-4404-826A-4F8D9E970E51}" type="presOf" srcId="{9E48CAD8-D384-41BE-8203-06E4F5AD97C8}" destId="{E3A9C60A-C1E2-4970-9786-6A845B7F9087}" srcOrd="0" destOrd="0" presId="urn:microsoft.com/office/officeart/2005/8/layout/vList2"/>
    <dgm:cxn modelId="{42DC9048-0F8B-4193-8527-A88408A25D0A}" type="presOf" srcId="{F60B476F-5694-4F6E-BAB1-1D969DA3C099}" destId="{B332D647-8060-4C07-9880-1AFCEF247EC2}" srcOrd="0" destOrd="0" presId="urn:microsoft.com/office/officeart/2005/8/layout/vList2"/>
    <dgm:cxn modelId="{799D964C-7499-4D46-91FA-E5F337AC0189}" srcId="{9E48CAD8-D384-41BE-8203-06E4F5AD97C8}" destId="{95D10456-82BF-43D6-A3F6-5D7192C3D5D4}" srcOrd="1" destOrd="0" parTransId="{A8B860B2-B3D3-40C5-83FE-07C1E9EB1F0B}" sibTransId="{A724BC62-D58E-47F8-9EAE-DAFB88DE56BF}"/>
    <dgm:cxn modelId="{FD69E55B-975D-433C-94CC-725AE3CDF965}" srcId="{9E48CAD8-D384-41BE-8203-06E4F5AD97C8}" destId="{F1B44A65-5004-4C56-A9D5-0B3D1D3362A8}" srcOrd="2" destOrd="0" parTransId="{034A14B8-0492-461E-8919-759515C3D127}" sibTransId="{25C61E9E-FE2E-441E-A669-54643DDE3AD0}"/>
    <dgm:cxn modelId="{0BE3E87E-58AA-4E2E-B2F0-92F8063ED321}" type="presOf" srcId="{F1B44A65-5004-4C56-A9D5-0B3D1D3362A8}" destId="{5B0D8FA3-EAD7-48D3-8471-64497A3951A1}" srcOrd="0" destOrd="0" presId="urn:microsoft.com/office/officeart/2005/8/layout/vList2"/>
    <dgm:cxn modelId="{D6DBE8AF-4702-4D62-A24B-8189B2E36DAA}" type="presOf" srcId="{95D10456-82BF-43D6-A3F6-5D7192C3D5D4}" destId="{ED59C30C-7AD0-4A8A-B060-EBB1F16F3D5B}" srcOrd="0" destOrd="0" presId="urn:microsoft.com/office/officeart/2005/8/layout/vList2"/>
    <dgm:cxn modelId="{525A26F6-3FC1-4D7D-9198-C9601CF601E5}" type="presParOf" srcId="{E3A9C60A-C1E2-4970-9786-6A845B7F9087}" destId="{B332D647-8060-4C07-9880-1AFCEF247EC2}" srcOrd="0" destOrd="0" presId="urn:microsoft.com/office/officeart/2005/8/layout/vList2"/>
    <dgm:cxn modelId="{79D133E7-6FF5-419B-ACCC-1EB9EF5734AF}" type="presParOf" srcId="{E3A9C60A-C1E2-4970-9786-6A845B7F9087}" destId="{055C8F53-7E36-4C3F-BED0-FBEDFC4B4803}" srcOrd="1" destOrd="0" presId="urn:microsoft.com/office/officeart/2005/8/layout/vList2"/>
    <dgm:cxn modelId="{CE7E44D5-790B-411F-B099-657362BB52D5}" type="presParOf" srcId="{E3A9C60A-C1E2-4970-9786-6A845B7F9087}" destId="{ED59C30C-7AD0-4A8A-B060-EBB1F16F3D5B}" srcOrd="2" destOrd="0" presId="urn:microsoft.com/office/officeart/2005/8/layout/vList2"/>
    <dgm:cxn modelId="{EDF3CC3F-F50A-4785-AC00-6C1E034894C8}" type="presParOf" srcId="{E3A9C60A-C1E2-4970-9786-6A845B7F9087}" destId="{8EEACBDD-D342-4DF6-A9C5-3FC4D1153B50}" srcOrd="3" destOrd="0" presId="urn:microsoft.com/office/officeart/2005/8/layout/vList2"/>
    <dgm:cxn modelId="{C003351D-6763-4569-A88B-C9A30E8661D0}" type="presParOf" srcId="{E3A9C60A-C1E2-4970-9786-6A845B7F9087}" destId="{5B0D8FA3-EAD7-48D3-8471-64497A3951A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0B38C5A-7E85-4934-9E9A-FBCF5D20DFD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A02D720B-FBFF-4021-A974-13FB6ACDC319}">
      <dgm:prSet/>
      <dgm:spPr/>
      <dgm:t>
        <a:bodyPr/>
        <a:lstStyle/>
        <a:p>
          <a:r>
            <a:rPr lang="nl-NL"/>
            <a:t>Hub </a:t>
          </a:r>
          <a:endParaRPr lang="en-US"/>
        </a:p>
      </dgm:t>
    </dgm:pt>
    <dgm:pt modelId="{A05E45D7-3379-49B2-8785-CFA14B196E11}" type="parTrans" cxnId="{CAF802B7-38D4-403D-B197-E4592E904A15}">
      <dgm:prSet/>
      <dgm:spPr/>
      <dgm:t>
        <a:bodyPr/>
        <a:lstStyle/>
        <a:p>
          <a:endParaRPr lang="en-US"/>
        </a:p>
      </dgm:t>
    </dgm:pt>
    <dgm:pt modelId="{629AA70E-25BB-49B8-9000-36944342B8A0}" type="sibTrans" cxnId="{CAF802B7-38D4-403D-B197-E4592E904A15}">
      <dgm:prSet/>
      <dgm:spPr/>
      <dgm:t>
        <a:bodyPr/>
        <a:lstStyle/>
        <a:p>
          <a:endParaRPr lang="en-US"/>
        </a:p>
      </dgm:t>
    </dgm:pt>
    <dgm:pt modelId="{B6C857C8-9A1D-4404-B22F-DC861296641A}">
      <dgm:prSet/>
      <dgm:spPr/>
      <dgm:t>
        <a:bodyPr/>
        <a:lstStyle/>
        <a:p>
          <a:r>
            <a:rPr lang="nl-NL"/>
            <a:t>Per ziekenhuis: alle ziekenhuizen (die mogelijkheid hebben)</a:t>
          </a:r>
          <a:endParaRPr lang="en-US"/>
        </a:p>
      </dgm:t>
    </dgm:pt>
    <dgm:pt modelId="{B4680392-4164-465F-82BD-2954B29EE2BB}" type="parTrans" cxnId="{1E9CC00B-6ED2-48D6-AB70-64E32466D674}">
      <dgm:prSet/>
      <dgm:spPr/>
      <dgm:t>
        <a:bodyPr/>
        <a:lstStyle/>
        <a:p>
          <a:endParaRPr lang="en-US"/>
        </a:p>
      </dgm:t>
    </dgm:pt>
    <dgm:pt modelId="{9AA9724A-0537-4310-B723-A6908229DA79}" type="sibTrans" cxnId="{1E9CC00B-6ED2-48D6-AB70-64E32466D674}">
      <dgm:prSet/>
      <dgm:spPr/>
      <dgm:t>
        <a:bodyPr/>
        <a:lstStyle/>
        <a:p>
          <a:endParaRPr lang="en-US"/>
        </a:p>
      </dgm:t>
    </dgm:pt>
    <dgm:pt modelId="{4DB841D2-295A-4A56-A594-3395F2114C79}">
      <dgm:prSet/>
      <dgm:spPr/>
      <dgm:t>
        <a:bodyPr/>
        <a:lstStyle/>
        <a:p>
          <a:r>
            <a:rPr lang="nl-NL"/>
            <a:t>Per regio: in bepaalde ziekenhuizen</a:t>
          </a:r>
        </a:p>
        <a:p>
          <a:r>
            <a:rPr lang="nl-NL"/>
            <a:t>Personeel vanuit regio inzetten</a:t>
          </a:r>
          <a:endParaRPr lang="en-US"/>
        </a:p>
      </dgm:t>
    </dgm:pt>
    <dgm:pt modelId="{9C33D262-C37E-4FDF-AB4F-7ECBCB8D9B4E}" type="parTrans" cxnId="{5451F7A0-0DDC-4A26-81D9-F4FCCCB84FE2}">
      <dgm:prSet/>
      <dgm:spPr/>
      <dgm:t>
        <a:bodyPr/>
        <a:lstStyle/>
        <a:p>
          <a:endParaRPr lang="en-US"/>
        </a:p>
      </dgm:t>
    </dgm:pt>
    <dgm:pt modelId="{75FB2F7C-1D1E-4C90-B923-9211485EE6A7}" type="sibTrans" cxnId="{5451F7A0-0DDC-4A26-81D9-F4FCCCB84FE2}">
      <dgm:prSet/>
      <dgm:spPr/>
      <dgm:t>
        <a:bodyPr/>
        <a:lstStyle/>
        <a:p>
          <a:endParaRPr lang="en-US"/>
        </a:p>
      </dgm:t>
    </dgm:pt>
    <dgm:pt modelId="{6AB1EA23-E686-45C5-BB69-107D495AD4AD}">
      <dgm:prSet/>
      <dgm:spPr/>
      <dgm:t>
        <a:bodyPr/>
        <a:lstStyle/>
        <a:p>
          <a:r>
            <a:rPr lang="nl-NL"/>
            <a:t>Afhankelijk van regio dient bij keuzes rekening gehouden te worden met </a:t>
          </a:r>
          <a:endParaRPr lang="en-US"/>
        </a:p>
      </dgm:t>
    </dgm:pt>
    <dgm:pt modelId="{D6FFEB07-CFBB-4EE9-A30E-DFC581F65E09}" type="parTrans" cxnId="{C38E6C0A-8047-46E7-AF0E-1CBFD92F47B6}">
      <dgm:prSet/>
      <dgm:spPr/>
      <dgm:t>
        <a:bodyPr/>
        <a:lstStyle/>
        <a:p>
          <a:endParaRPr lang="en-US"/>
        </a:p>
      </dgm:t>
    </dgm:pt>
    <dgm:pt modelId="{EE2C1EE7-C6F8-4059-9312-51020FEFDD1B}" type="sibTrans" cxnId="{C38E6C0A-8047-46E7-AF0E-1CBFD92F47B6}">
      <dgm:prSet/>
      <dgm:spPr/>
      <dgm:t>
        <a:bodyPr/>
        <a:lstStyle/>
        <a:p>
          <a:endParaRPr lang="en-US"/>
        </a:p>
      </dgm:t>
    </dgm:pt>
    <dgm:pt modelId="{1033EC8E-6C1A-4EE8-86B4-D0BCFCA6A53C}">
      <dgm:prSet/>
      <dgm:spPr/>
      <dgm:t>
        <a:bodyPr/>
        <a:lstStyle/>
        <a:p>
          <a:r>
            <a:rPr lang="nl-NL"/>
            <a:t>Transport</a:t>
          </a:r>
          <a:endParaRPr lang="en-US"/>
        </a:p>
      </dgm:t>
    </dgm:pt>
    <dgm:pt modelId="{8EF09F78-9B7B-4B27-9EC7-F80C8A2A4F82}" type="parTrans" cxnId="{888F01C5-1C8A-4937-92FB-65B9A394D7D7}">
      <dgm:prSet/>
      <dgm:spPr/>
      <dgm:t>
        <a:bodyPr/>
        <a:lstStyle/>
        <a:p>
          <a:endParaRPr lang="en-US"/>
        </a:p>
      </dgm:t>
    </dgm:pt>
    <dgm:pt modelId="{7252F486-9D70-4240-AF1A-8AD298AF01B6}" type="sibTrans" cxnId="{888F01C5-1C8A-4937-92FB-65B9A394D7D7}">
      <dgm:prSet/>
      <dgm:spPr/>
      <dgm:t>
        <a:bodyPr/>
        <a:lstStyle/>
        <a:p>
          <a:endParaRPr lang="en-US"/>
        </a:p>
      </dgm:t>
    </dgm:pt>
    <dgm:pt modelId="{81B26C04-E5FF-4C36-9131-89A2635D5BCD}">
      <dgm:prSet/>
      <dgm:spPr/>
      <dgm:t>
        <a:bodyPr/>
        <a:lstStyle/>
        <a:p>
          <a:r>
            <a:rPr lang="nl-NL"/>
            <a:t>Andere zorg</a:t>
          </a:r>
          <a:endParaRPr lang="en-US"/>
        </a:p>
      </dgm:t>
    </dgm:pt>
    <dgm:pt modelId="{A89D74AA-B903-46DD-980E-193139064980}" type="parTrans" cxnId="{279DC288-2E61-4136-8F24-D05869073C88}">
      <dgm:prSet/>
      <dgm:spPr/>
      <dgm:t>
        <a:bodyPr/>
        <a:lstStyle/>
        <a:p>
          <a:endParaRPr lang="en-US"/>
        </a:p>
      </dgm:t>
    </dgm:pt>
    <dgm:pt modelId="{B5784887-3154-452B-8D47-950244DC1C2D}" type="sibTrans" cxnId="{279DC288-2E61-4136-8F24-D05869073C88}">
      <dgm:prSet/>
      <dgm:spPr/>
      <dgm:t>
        <a:bodyPr/>
        <a:lstStyle/>
        <a:p>
          <a:endParaRPr lang="en-US"/>
        </a:p>
      </dgm:t>
    </dgm:pt>
    <dgm:pt modelId="{CD858355-88D7-431A-9450-FCF36B2E25A3}">
      <dgm:prSet/>
      <dgm:spPr/>
      <dgm:t>
        <a:bodyPr/>
        <a:lstStyle/>
        <a:p>
          <a:r>
            <a:rPr lang="nl-NL"/>
            <a:t>IC-patiënten kunnen zich overal presenteren</a:t>
          </a:r>
          <a:endParaRPr lang="en-US"/>
        </a:p>
      </dgm:t>
    </dgm:pt>
    <dgm:pt modelId="{A9678FD0-5833-4FD8-B02E-8C2B1980FE91}" type="parTrans" cxnId="{CE0D0CFC-7FC6-4DFE-B2C5-6C95B8BF6B20}">
      <dgm:prSet/>
      <dgm:spPr/>
      <dgm:t>
        <a:bodyPr/>
        <a:lstStyle/>
        <a:p>
          <a:endParaRPr lang="en-US"/>
        </a:p>
      </dgm:t>
    </dgm:pt>
    <dgm:pt modelId="{3BC7701F-F7A1-47D6-8970-F6702DFEC5B0}" type="sibTrans" cxnId="{CE0D0CFC-7FC6-4DFE-B2C5-6C95B8BF6B20}">
      <dgm:prSet/>
      <dgm:spPr/>
      <dgm:t>
        <a:bodyPr/>
        <a:lstStyle/>
        <a:p>
          <a:endParaRPr lang="en-US"/>
        </a:p>
      </dgm:t>
    </dgm:pt>
    <dgm:pt modelId="{26C7A6B1-9215-4FB3-912C-1FA8209DA5B1}">
      <dgm:prSet/>
      <dgm:spPr/>
      <dgm:t>
        <a:bodyPr/>
        <a:lstStyle/>
        <a:p>
          <a:r>
            <a:rPr lang="nl-NL"/>
            <a:t>Uitwerken</a:t>
          </a:r>
          <a:endParaRPr lang="en-US"/>
        </a:p>
      </dgm:t>
    </dgm:pt>
    <dgm:pt modelId="{289E8763-EC7E-428F-A729-80B87DED9ADA}" type="parTrans" cxnId="{282AF2CC-3A67-4D24-953C-208371869A5B}">
      <dgm:prSet/>
      <dgm:spPr/>
      <dgm:t>
        <a:bodyPr/>
        <a:lstStyle/>
        <a:p>
          <a:endParaRPr lang="en-US"/>
        </a:p>
      </dgm:t>
    </dgm:pt>
    <dgm:pt modelId="{2048827D-8833-428D-8215-9DDA538B2A5D}" type="sibTrans" cxnId="{282AF2CC-3A67-4D24-953C-208371869A5B}">
      <dgm:prSet/>
      <dgm:spPr/>
      <dgm:t>
        <a:bodyPr/>
        <a:lstStyle/>
        <a:p>
          <a:endParaRPr lang="en-US"/>
        </a:p>
      </dgm:t>
    </dgm:pt>
    <dgm:pt modelId="{B8589FA0-7AF0-42A2-AEB6-AE3E64765B5F}">
      <dgm:prSet/>
      <dgm:spPr/>
      <dgm:t>
        <a:bodyPr/>
        <a:lstStyle/>
        <a:p>
          <a:r>
            <a:rPr lang="nl-NL"/>
            <a:t>Welke regio’s: ROAZ of IC-regio</a:t>
          </a:r>
          <a:endParaRPr lang="en-US"/>
        </a:p>
      </dgm:t>
    </dgm:pt>
    <dgm:pt modelId="{0BF8A19A-A9A1-402F-86D3-7CDB83C5D25F}" type="parTrans" cxnId="{79661AD1-19CF-4DC3-A0B9-9175FD650360}">
      <dgm:prSet/>
      <dgm:spPr/>
      <dgm:t>
        <a:bodyPr/>
        <a:lstStyle/>
        <a:p>
          <a:endParaRPr lang="en-US"/>
        </a:p>
      </dgm:t>
    </dgm:pt>
    <dgm:pt modelId="{A50F9215-CB5F-4ACE-95B6-C4B9C8FD01E3}" type="sibTrans" cxnId="{79661AD1-19CF-4DC3-A0B9-9175FD650360}">
      <dgm:prSet/>
      <dgm:spPr/>
      <dgm:t>
        <a:bodyPr/>
        <a:lstStyle/>
        <a:p>
          <a:endParaRPr lang="en-US"/>
        </a:p>
      </dgm:t>
    </dgm:pt>
    <dgm:pt modelId="{39B36790-8EEF-481D-86C3-F67C3E45B5D6}">
      <dgm:prSet/>
      <dgm:spPr/>
      <dgm:t>
        <a:bodyPr/>
        <a:lstStyle/>
        <a:p>
          <a:r>
            <a:rPr lang="nl-NL"/>
            <a:t>Vraag: is huidige indeling ROAZ ideaal?</a:t>
          </a:r>
          <a:endParaRPr lang="en-US"/>
        </a:p>
      </dgm:t>
    </dgm:pt>
    <dgm:pt modelId="{0B35FA31-68A6-48E4-9549-CC6A371CD6D0}" type="parTrans" cxnId="{6BCB2691-19A9-4E58-B902-168910B15FC7}">
      <dgm:prSet/>
      <dgm:spPr/>
      <dgm:t>
        <a:bodyPr/>
        <a:lstStyle/>
        <a:p>
          <a:endParaRPr lang="en-US"/>
        </a:p>
      </dgm:t>
    </dgm:pt>
    <dgm:pt modelId="{566A10A7-1455-4765-8809-6BCD93D75304}" type="sibTrans" cxnId="{6BCB2691-19A9-4E58-B902-168910B15FC7}">
      <dgm:prSet/>
      <dgm:spPr/>
      <dgm:t>
        <a:bodyPr/>
        <a:lstStyle/>
        <a:p>
          <a:endParaRPr lang="en-US"/>
        </a:p>
      </dgm:t>
    </dgm:pt>
    <dgm:pt modelId="{043C9182-1EE4-4A05-94E4-00C5C8B8F8C1}">
      <dgm:prSet/>
      <dgm:spPr/>
      <dgm:t>
        <a:bodyPr/>
        <a:lstStyle/>
        <a:p>
          <a:r>
            <a:rPr lang="nl-NL"/>
            <a:t>Welk aantal IC-bedden biedt optimale schaalgrootte afgezet tegen mogelijkheden transport</a:t>
          </a:r>
          <a:endParaRPr lang="en-US"/>
        </a:p>
      </dgm:t>
    </dgm:pt>
    <dgm:pt modelId="{B235CA21-FDDE-43E6-B72D-5591F187CD75}" type="parTrans" cxnId="{ADCA7FC2-7BDB-4855-BCE3-5F5A90EDDB2A}">
      <dgm:prSet/>
      <dgm:spPr/>
      <dgm:t>
        <a:bodyPr/>
        <a:lstStyle/>
        <a:p>
          <a:endParaRPr lang="en-US"/>
        </a:p>
      </dgm:t>
    </dgm:pt>
    <dgm:pt modelId="{8D6A503F-CD71-40C3-967F-F965B066E0DA}" type="sibTrans" cxnId="{ADCA7FC2-7BDB-4855-BCE3-5F5A90EDDB2A}">
      <dgm:prSet/>
      <dgm:spPr/>
      <dgm:t>
        <a:bodyPr/>
        <a:lstStyle/>
        <a:p>
          <a:endParaRPr lang="en-US"/>
        </a:p>
      </dgm:t>
    </dgm:pt>
    <dgm:pt modelId="{EF3E7FB3-A109-4E53-96E7-8AE33981DA38}" type="pres">
      <dgm:prSet presAssocID="{40B38C5A-7E85-4934-9E9A-FBCF5D20DFD8}" presName="root" presStyleCnt="0">
        <dgm:presLayoutVars>
          <dgm:dir/>
          <dgm:resizeHandles val="exact"/>
        </dgm:presLayoutVars>
      </dgm:prSet>
      <dgm:spPr/>
    </dgm:pt>
    <dgm:pt modelId="{E385153E-11FA-4C93-958D-A282D6BA7F3A}" type="pres">
      <dgm:prSet presAssocID="{A02D720B-FBFF-4021-A974-13FB6ACDC319}" presName="compNode" presStyleCnt="0"/>
      <dgm:spPr/>
    </dgm:pt>
    <dgm:pt modelId="{970D8781-FAE3-4CDF-8D9F-350AF6AA5862}" type="pres">
      <dgm:prSet presAssocID="{A02D720B-FBFF-4021-A974-13FB6ACDC319}" presName="bgRect" presStyleLbl="bgShp" presStyleIdx="0" presStyleCnt="3"/>
      <dgm:spPr/>
    </dgm:pt>
    <dgm:pt modelId="{765CB870-8A05-4610-B321-9F35DBDC2976}" type="pres">
      <dgm:prSet presAssocID="{A02D720B-FBFF-4021-A974-13FB6ACDC319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spital"/>
        </a:ext>
      </dgm:extLst>
    </dgm:pt>
    <dgm:pt modelId="{F39AAA7E-40F0-4382-B217-11F498E25D8B}" type="pres">
      <dgm:prSet presAssocID="{A02D720B-FBFF-4021-A974-13FB6ACDC319}" presName="spaceRect" presStyleCnt="0"/>
      <dgm:spPr/>
    </dgm:pt>
    <dgm:pt modelId="{695C926F-76DE-4B63-A53D-E7C29B616C6B}" type="pres">
      <dgm:prSet presAssocID="{A02D720B-FBFF-4021-A974-13FB6ACDC319}" presName="parTx" presStyleLbl="revTx" presStyleIdx="0" presStyleCnt="6">
        <dgm:presLayoutVars>
          <dgm:chMax val="0"/>
          <dgm:chPref val="0"/>
        </dgm:presLayoutVars>
      </dgm:prSet>
      <dgm:spPr/>
    </dgm:pt>
    <dgm:pt modelId="{F05F9687-9612-40E0-AC6B-498D940E51D0}" type="pres">
      <dgm:prSet presAssocID="{A02D720B-FBFF-4021-A974-13FB6ACDC319}" presName="desTx" presStyleLbl="revTx" presStyleIdx="1" presStyleCnt="6">
        <dgm:presLayoutVars/>
      </dgm:prSet>
      <dgm:spPr/>
    </dgm:pt>
    <dgm:pt modelId="{6AFC34CC-1098-4F85-96A8-B891131AEDAF}" type="pres">
      <dgm:prSet presAssocID="{629AA70E-25BB-49B8-9000-36944342B8A0}" presName="sibTrans" presStyleCnt="0"/>
      <dgm:spPr/>
    </dgm:pt>
    <dgm:pt modelId="{CD07D80C-AEBE-4CAE-B5AB-73EAA8A320FF}" type="pres">
      <dgm:prSet presAssocID="{6AB1EA23-E686-45C5-BB69-107D495AD4AD}" presName="compNode" presStyleCnt="0"/>
      <dgm:spPr/>
    </dgm:pt>
    <dgm:pt modelId="{FBC8743C-EFDB-4D9D-A2C1-8CEC6A45BC98}" type="pres">
      <dgm:prSet presAssocID="{6AB1EA23-E686-45C5-BB69-107D495AD4AD}" presName="bgRect" presStyleLbl="bgShp" presStyleIdx="1" presStyleCnt="3"/>
      <dgm:spPr/>
    </dgm:pt>
    <dgm:pt modelId="{7E514E4B-BE2E-4ACF-8EAA-0110DD43E069}" type="pres">
      <dgm:prSet presAssocID="{6AB1EA23-E686-45C5-BB69-107D495AD4AD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tor"/>
        </a:ext>
      </dgm:extLst>
    </dgm:pt>
    <dgm:pt modelId="{7397E9A3-F22E-49C0-8F3A-C1AC24C3A0B6}" type="pres">
      <dgm:prSet presAssocID="{6AB1EA23-E686-45C5-BB69-107D495AD4AD}" presName="spaceRect" presStyleCnt="0"/>
      <dgm:spPr/>
    </dgm:pt>
    <dgm:pt modelId="{DE6F5E3F-A475-433B-BF1C-84AA3AD386A2}" type="pres">
      <dgm:prSet presAssocID="{6AB1EA23-E686-45C5-BB69-107D495AD4AD}" presName="parTx" presStyleLbl="revTx" presStyleIdx="2" presStyleCnt="6">
        <dgm:presLayoutVars>
          <dgm:chMax val="0"/>
          <dgm:chPref val="0"/>
        </dgm:presLayoutVars>
      </dgm:prSet>
      <dgm:spPr/>
    </dgm:pt>
    <dgm:pt modelId="{A4AD6C84-51CF-4CA5-9CF4-E6C408D157C5}" type="pres">
      <dgm:prSet presAssocID="{6AB1EA23-E686-45C5-BB69-107D495AD4AD}" presName="desTx" presStyleLbl="revTx" presStyleIdx="3" presStyleCnt="6">
        <dgm:presLayoutVars/>
      </dgm:prSet>
      <dgm:spPr/>
    </dgm:pt>
    <dgm:pt modelId="{FB520DCA-12BC-4020-B6D6-BCD3E17A0405}" type="pres">
      <dgm:prSet presAssocID="{EE2C1EE7-C6F8-4059-9312-51020FEFDD1B}" presName="sibTrans" presStyleCnt="0"/>
      <dgm:spPr/>
    </dgm:pt>
    <dgm:pt modelId="{3A799799-E0A9-47FF-B2BA-839901F00E92}" type="pres">
      <dgm:prSet presAssocID="{26C7A6B1-9215-4FB3-912C-1FA8209DA5B1}" presName="compNode" presStyleCnt="0"/>
      <dgm:spPr/>
    </dgm:pt>
    <dgm:pt modelId="{510081EB-0F83-408D-92F7-A5625F2D51AE}" type="pres">
      <dgm:prSet presAssocID="{26C7A6B1-9215-4FB3-912C-1FA8209DA5B1}" presName="bgRect" presStyleLbl="bgShp" presStyleIdx="2" presStyleCnt="3"/>
      <dgm:spPr/>
    </dgm:pt>
    <dgm:pt modelId="{E55F3AB2-2E0E-4A2E-85DF-22984BAE2C98}" type="pres">
      <dgm:prSet presAssocID="{26C7A6B1-9215-4FB3-912C-1FA8209DA5B1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 mark"/>
        </a:ext>
      </dgm:extLst>
    </dgm:pt>
    <dgm:pt modelId="{61518E46-8F61-484C-A080-4692CD61BB23}" type="pres">
      <dgm:prSet presAssocID="{26C7A6B1-9215-4FB3-912C-1FA8209DA5B1}" presName="spaceRect" presStyleCnt="0"/>
      <dgm:spPr/>
    </dgm:pt>
    <dgm:pt modelId="{DB9FC186-73EF-451A-982E-313F6BA0C939}" type="pres">
      <dgm:prSet presAssocID="{26C7A6B1-9215-4FB3-912C-1FA8209DA5B1}" presName="parTx" presStyleLbl="revTx" presStyleIdx="4" presStyleCnt="6">
        <dgm:presLayoutVars>
          <dgm:chMax val="0"/>
          <dgm:chPref val="0"/>
        </dgm:presLayoutVars>
      </dgm:prSet>
      <dgm:spPr/>
    </dgm:pt>
    <dgm:pt modelId="{01924AE5-37FF-4889-AC00-9D4766EBEC0E}" type="pres">
      <dgm:prSet presAssocID="{26C7A6B1-9215-4FB3-912C-1FA8209DA5B1}" presName="desTx" presStyleLbl="revTx" presStyleIdx="5" presStyleCnt="6">
        <dgm:presLayoutVars/>
      </dgm:prSet>
      <dgm:spPr/>
    </dgm:pt>
  </dgm:ptLst>
  <dgm:cxnLst>
    <dgm:cxn modelId="{CCB10A01-68E8-41E7-9330-41A4524662B5}" type="presOf" srcId="{A02D720B-FBFF-4021-A974-13FB6ACDC319}" destId="{695C926F-76DE-4B63-A53D-E7C29B616C6B}" srcOrd="0" destOrd="0" presId="urn:microsoft.com/office/officeart/2018/2/layout/IconVerticalSolidList"/>
    <dgm:cxn modelId="{3CE6130A-80CE-4388-B91E-E5F7D95BBDCA}" type="presOf" srcId="{81B26C04-E5FF-4C36-9131-89A2635D5BCD}" destId="{A4AD6C84-51CF-4CA5-9CF4-E6C408D157C5}" srcOrd="0" destOrd="1" presId="urn:microsoft.com/office/officeart/2018/2/layout/IconVerticalSolidList"/>
    <dgm:cxn modelId="{C38E6C0A-8047-46E7-AF0E-1CBFD92F47B6}" srcId="{40B38C5A-7E85-4934-9E9A-FBCF5D20DFD8}" destId="{6AB1EA23-E686-45C5-BB69-107D495AD4AD}" srcOrd="1" destOrd="0" parTransId="{D6FFEB07-CFBB-4EE9-A30E-DFC581F65E09}" sibTransId="{EE2C1EE7-C6F8-4059-9312-51020FEFDD1B}"/>
    <dgm:cxn modelId="{1E9CC00B-6ED2-48D6-AB70-64E32466D674}" srcId="{A02D720B-FBFF-4021-A974-13FB6ACDC319}" destId="{B6C857C8-9A1D-4404-B22F-DC861296641A}" srcOrd="0" destOrd="0" parTransId="{B4680392-4164-465F-82BD-2954B29EE2BB}" sibTransId="{9AA9724A-0537-4310-B723-A6908229DA79}"/>
    <dgm:cxn modelId="{43591918-A52F-41C7-8156-55E72813EB1E}" type="presOf" srcId="{1033EC8E-6C1A-4EE8-86B4-D0BCFCA6A53C}" destId="{A4AD6C84-51CF-4CA5-9CF4-E6C408D157C5}" srcOrd="0" destOrd="0" presId="urn:microsoft.com/office/officeart/2018/2/layout/IconVerticalSolidList"/>
    <dgm:cxn modelId="{34737F3A-8C41-443E-B43A-736EC2D8FB57}" type="presOf" srcId="{4DB841D2-295A-4A56-A594-3395F2114C79}" destId="{F05F9687-9612-40E0-AC6B-498D940E51D0}" srcOrd="0" destOrd="1" presId="urn:microsoft.com/office/officeart/2018/2/layout/IconVerticalSolidList"/>
    <dgm:cxn modelId="{6A570A7D-AE93-456C-A073-B6686445F842}" type="presOf" srcId="{CD858355-88D7-431A-9450-FCF36B2E25A3}" destId="{A4AD6C84-51CF-4CA5-9CF4-E6C408D157C5}" srcOrd="0" destOrd="2" presId="urn:microsoft.com/office/officeart/2018/2/layout/IconVerticalSolidList"/>
    <dgm:cxn modelId="{6D354785-9859-441C-951B-97F9A59DA90F}" type="presOf" srcId="{40B38C5A-7E85-4934-9E9A-FBCF5D20DFD8}" destId="{EF3E7FB3-A109-4E53-96E7-8AE33981DA38}" srcOrd="0" destOrd="0" presId="urn:microsoft.com/office/officeart/2018/2/layout/IconVerticalSolidList"/>
    <dgm:cxn modelId="{279DC288-2E61-4136-8F24-D05869073C88}" srcId="{6AB1EA23-E686-45C5-BB69-107D495AD4AD}" destId="{81B26C04-E5FF-4C36-9131-89A2635D5BCD}" srcOrd="1" destOrd="0" parTransId="{A89D74AA-B903-46DD-980E-193139064980}" sibTransId="{B5784887-3154-452B-8D47-950244DC1C2D}"/>
    <dgm:cxn modelId="{28433F8D-9A6F-4680-B8A0-18C241673111}" type="presOf" srcId="{26C7A6B1-9215-4FB3-912C-1FA8209DA5B1}" destId="{DB9FC186-73EF-451A-982E-313F6BA0C939}" srcOrd="0" destOrd="0" presId="urn:microsoft.com/office/officeart/2018/2/layout/IconVerticalSolidList"/>
    <dgm:cxn modelId="{54D8868F-D662-4C06-A703-6918BD7D9AC9}" type="presOf" srcId="{39B36790-8EEF-481D-86C3-F67C3E45B5D6}" destId="{01924AE5-37FF-4889-AC00-9D4766EBEC0E}" srcOrd="0" destOrd="1" presId="urn:microsoft.com/office/officeart/2018/2/layout/IconVerticalSolidList"/>
    <dgm:cxn modelId="{6BCB2691-19A9-4E58-B902-168910B15FC7}" srcId="{26C7A6B1-9215-4FB3-912C-1FA8209DA5B1}" destId="{39B36790-8EEF-481D-86C3-F67C3E45B5D6}" srcOrd="1" destOrd="0" parTransId="{0B35FA31-68A6-48E4-9549-CC6A371CD6D0}" sibTransId="{566A10A7-1455-4765-8809-6BCD93D75304}"/>
    <dgm:cxn modelId="{0C63DA92-9D93-4EDD-B886-D9F7F4934906}" type="presOf" srcId="{043C9182-1EE4-4A05-94E4-00C5C8B8F8C1}" destId="{01924AE5-37FF-4889-AC00-9D4766EBEC0E}" srcOrd="0" destOrd="2" presId="urn:microsoft.com/office/officeart/2018/2/layout/IconVerticalSolidList"/>
    <dgm:cxn modelId="{B52ED793-554D-48F4-A60D-D8412D103ED1}" type="presOf" srcId="{6AB1EA23-E686-45C5-BB69-107D495AD4AD}" destId="{DE6F5E3F-A475-433B-BF1C-84AA3AD386A2}" srcOrd="0" destOrd="0" presId="urn:microsoft.com/office/officeart/2018/2/layout/IconVerticalSolidList"/>
    <dgm:cxn modelId="{5451F7A0-0DDC-4A26-81D9-F4FCCCB84FE2}" srcId="{A02D720B-FBFF-4021-A974-13FB6ACDC319}" destId="{4DB841D2-295A-4A56-A594-3395F2114C79}" srcOrd="1" destOrd="0" parTransId="{9C33D262-C37E-4FDF-AB4F-7ECBCB8D9B4E}" sibTransId="{75FB2F7C-1D1E-4C90-B923-9211485EE6A7}"/>
    <dgm:cxn modelId="{CAF802B7-38D4-403D-B197-E4592E904A15}" srcId="{40B38C5A-7E85-4934-9E9A-FBCF5D20DFD8}" destId="{A02D720B-FBFF-4021-A974-13FB6ACDC319}" srcOrd="0" destOrd="0" parTransId="{A05E45D7-3379-49B2-8785-CFA14B196E11}" sibTransId="{629AA70E-25BB-49B8-9000-36944342B8A0}"/>
    <dgm:cxn modelId="{9FA93FC2-05E6-4268-B06E-890F15398ECC}" type="presOf" srcId="{B6C857C8-9A1D-4404-B22F-DC861296641A}" destId="{F05F9687-9612-40E0-AC6B-498D940E51D0}" srcOrd="0" destOrd="0" presId="urn:microsoft.com/office/officeart/2018/2/layout/IconVerticalSolidList"/>
    <dgm:cxn modelId="{ADCA7FC2-7BDB-4855-BCE3-5F5A90EDDB2A}" srcId="{26C7A6B1-9215-4FB3-912C-1FA8209DA5B1}" destId="{043C9182-1EE4-4A05-94E4-00C5C8B8F8C1}" srcOrd="2" destOrd="0" parTransId="{B235CA21-FDDE-43E6-B72D-5591F187CD75}" sibTransId="{8D6A503F-CD71-40C3-967F-F965B066E0DA}"/>
    <dgm:cxn modelId="{888F01C5-1C8A-4937-92FB-65B9A394D7D7}" srcId="{6AB1EA23-E686-45C5-BB69-107D495AD4AD}" destId="{1033EC8E-6C1A-4EE8-86B4-D0BCFCA6A53C}" srcOrd="0" destOrd="0" parTransId="{8EF09F78-9B7B-4B27-9EC7-F80C8A2A4F82}" sibTransId="{7252F486-9D70-4240-AF1A-8AD298AF01B6}"/>
    <dgm:cxn modelId="{282AF2CC-3A67-4D24-953C-208371869A5B}" srcId="{40B38C5A-7E85-4934-9E9A-FBCF5D20DFD8}" destId="{26C7A6B1-9215-4FB3-912C-1FA8209DA5B1}" srcOrd="2" destOrd="0" parTransId="{289E8763-EC7E-428F-A729-80B87DED9ADA}" sibTransId="{2048827D-8833-428D-8215-9DDA538B2A5D}"/>
    <dgm:cxn modelId="{79661AD1-19CF-4DC3-A0B9-9175FD650360}" srcId="{26C7A6B1-9215-4FB3-912C-1FA8209DA5B1}" destId="{B8589FA0-7AF0-42A2-AEB6-AE3E64765B5F}" srcOrd="0" destOrd="0" parTransId="{0BF8A19A-A9A1-402F-86D3-7CDB83C5D25F}" sibTransId="{A50F9215-CB5F-4ACE-95B6-C4B9C8FD01E3}"/>
    <dgm:cxn modelId="{4FE5F8E9-818B-4740-8028-B5060109C319}" type="presOf" srcId="{B8589FA0-7AF0-42A2-AEB6-AE3E64765B5F}" destId="{01924AE5-37FF-4889-AC00-9D4766EBEC0E}" srcOrd="0" destOrd="0" presId="urn:microsoft.com/office/officeart/2018/2/layout/IconVerticalSolidList"/>
    <dgm:cxn modelId="{CE0D0CFC-7FC6-4DFE-B2C5-6C95B8BF6B20}" srcId="{6AB1EA23-E686-45C5-BB69-107D495AD4AD}" destId="{CD858355-88D7-431A-9450-FCF36B2E25A3}" srcOrd="2" destOrd="0" parTransId="{A9678FD0-5833-4FD8-B02E-8C2B1980FE91}" sibTransId="{3BC7701F-F7A1-47D6-8970-F6702DFEC5B0}"/>
    <dgm:cxn modelId="{AE016F53-08E2-4CF8-BE7B-987D33952F3A}" type="presParOf" srcId="{EF3E7FB3-A109-4E53-96E7-8AE33981DA38}" destId="{E385153E-11FA-4C93-958D-A282D6BA7F3A}" srcOrd="0" destOrd="0" presId="urn:microsoft.com/office/officeart/2018/2/layout/IconVerticalSolidList"/>
    <dgm:cxn modelId="{EAE5CA14-43B6-4560-869A-9AFCB333C4AE}" type="presParOf" srcId="{E385153E-11FA-4C93-958D-A282D6BA7F3A}" destId="{970D8781-FAE3-4CDF-8D9F-350AF6AA5862}" srcOrd="0" destOrd="0" presId="urn:microsoft.com/office/officeart/2018/2/layout/IconVerticalSolidList"/>
    <dgm:cxn modelId="{57AE7C3D-8A5C-48E6-8981-04DE2BE0DE60}" type="presParOf" srcId="{E385153E-11FA-4C93-958D-A282D6BA7F3A}" destId="{765CB870-8A05-4610-B321-9F35DBDC2976}" srcOrd="1" destOrd="0" presId="urn:microsoft.com/office/officeart/2018/2/layout/IconVerticalSolidList"/>
    <dgm:cxn modelId="{2687AB35-893E-42A9-B138-A4C6E1B52A65}" type="presParOf" srcId="{E385153E-11FA-4C93-958D-A282D6BA7F3A}" destId="{F39AAA7E-40F0-4382-B217-11F498E25D8B}" srcOrd="2" destOrd="0" presId="urn:microsoft.com/office/officeart/2018/2/layout/IconVerticalSolidList"/>
    <dgm:cxn modelId="{7F5A7B65-A066-4B1C-8E8E-4E25EE70A9DD}" type="presParOf" srcId="{E385153E-11FA-4C93-958D-A282D6BA7F3A}" destId="{695C926F-76DE-4B63-A53D-E7C29B616C6B}" srcOrd="3" destOrd="0" presId="urn:microsoft.com/office/officeart/2018/2/layout/IconVerticalSolidList"/>
    <dgm:cxn modelId="{DFB67C29-892F-41F2-B7E5-5EF651D9C26D}" type="presParOf" srcId="{E385153E-11FA-4C93-958D-A282D6BA7F3A}" destId="{F05F9687-9612-40E0-AC6B-498D940E51D0}" srcOrd="4" destOrd="0" presId="urn:microsoft.com/office/officeart/2018/2/layout/IconVerticalSolidList"/>
    <dgm:cxn modelId="{0D4F1B47-105B-426C-AD0B-5E84613F69EF}" type="presParOf" srcId="{EF3E7FB3-A109-4E53-96E7-8AE33981DA38}" destId="{6AFC34CC-1098-4F85-96A8-B891131AEDAF}" srcOrd="1" destOrd="0" presId="urn:microsoft.com/office/officeart/2018/2/layout/IconVerticalSolidList"/>
    <dgm:cxn modelId="{B429686C-C6CC-4638-BC58-C6A5B50368D3}" type="presParOf" srcId="{EF3E7FB3-A109-4E53-96E7-8AE33981DA38}" destId="{CD07D80C-AEBE-4CAE-B5AB-73EAA8A320FF}" srcOrd="2" destOrd="0" presId="urn:microsoft.com/office/officeart/2018/2/layout/IconVerticalSolidList"/>
    <dgm:cxn modelId="{F71FF607-C357-42F3-9170-2E001DF514BA}" type="presParOf" srcId="{CD07D80C-AEBE-4CAE-B5AB-73EAA8A320FF}" destId="{FBC8743C-EFDB-4D9D-A2C1-8CEC6A45BC98}" srcOrd="0" destOrd="0" presId="urn:microsoft.com/office/officeart/2018/2/layout/IconVerticalSolidList"/>
    <dgm:cxn modelId="{A3A17835-3BE1-414D-B4D9-A366290DE09D}" type="presParOf" srcId="{CD07D80C-AEBE-4CAE-B5AB-73EAA8A320FF}" destId="{7E514E4B-BE2E-4ACF-8EAA-0110DD43E069}" srcOrd="1" destOrd="0" presId="urn:microsoft.com/office/officeart/2018/2/layout/IconVerticalSolidList"/>
    <dgm:cxn modelId="{B62D667D-D75D-4888-ADEA-D5F346A6E1BD}" type="presParOf" srcId="{CD07D80C-AEBE-4CAE-B5AB-73EAA8A320FF}" destId="{7397E9A3-F22E-49C0-8F3A-C1AC24C3A0B6}" srcOrd="2" destOrd="0" presId="urn:microsoft.com/office/officeart/2018/2/layout/IconVerticalSolidList"/>
    <dgm:cxn modelId="{CDB1CF16-1476-40C3-A11F-E90DDEC81113}" type="presParOf" srcId="{CD07D80C-AEBE-4CAE-B5AB-73EAA8A320FF}" destId="{DE6F5E3F-A475-433B-BF1C-84AA3AD386A2}" srcOrd="3" destOrd="0" presId="urn:microsoft.com/office/officeart/2018/2/layout/IconVerticalSolidList"/>
    <dgm:cxn modelId="{FEEA45B3-F6B8-44A3-98D0-56F2BF8E214B}" type="presParOf" srcId="{CD07D80C-AEBE-4CAE-B5AB-73EAA8A320FF}" destId="{A4AD6C84-51CF-4CA5-9CF4-E6C408D157C5}" srcOrd="4" destOrd="0" presId="urn:microsoft.com/office/officeart/2018/2/layout/IconVerticalSolidList"/>
    <dgm:cxn modelId="{FC0AC8AD-805A-4383-9016-62E27EE53AA6}" type="presParOf" srcId="{EF3E7FB3-A109-4E53-96E7-8AE33981DA38}" destId="{FB520DCA-12BC-4020-B6D6-BCD3E17A0405}" srcOrd="3" destOrd="0" presId="urn:microsoft.com/office/officeart/2018/2/layout/IconVerticalSolidList"/>
    <dgm:cxn modelId="{C5B03AB7-D86F-4056-9867-8BD0DDD8D7E5}" type="presParOf" srcId="{EF3E7FB3-A109-4E53-96E7-8AE33981DA38}" destId="{3A799799-E0A9-47FF-B2BA-839901F00E92}" srcOrd="4" destOrd="0" presId="urn:microsoft.com/office/officeart/2018/2/layout/IconVerticalSolidList"/>
    <dgm:cxn modelId="{1E44663B-9139-42F7-B51C-07F9B192EF7C}" type="presParOf" srcId="{3A799799-E0A9-47FF-B2BA-839901F00E92}" destId="{510081EB-0F83-408D-92F7-A5625F2D51AE}" srcOrd="0" destOrd="0" presId="urn:microsoft.com/office/officeart/2018/2/layout/IconVerticalSolidList"/>
    <dgm:cxn modelId="{6B632A58-03F9-4018-B248-11C206DA055A}" type="presParOf" srcId="{3A799799-E0A9-47FF-B2BA-839901F00E92}" destId="{E55F3AB2-2E0E-4A2E-85DF-22984BAE2C98}" srcOrd="1" destOrd="0" presId="urn:microsoft.com/office/officeart/2018/2/layout/IconVerticalSolidList"/>
    <dgm:cxn modelId="{B2F7A092-F59D-403E-AFA7-629305319675}" type="presParOf" srcId="{3A799799-E0A9-47FF-B2BA-839901F00E92}" destId="{61518E46-8F61-484C-A080-4692CD61BB23}" srcOrd="2" destOrd="0" presId="urn:microsoft.com/office/officeart/2018/2/layout/IconVerticalSolidList"/>
    <dgm:cxn modelId="{4519D9B3-D759-4A17-A105-91B93694DEF5}" type="presParOf" srcId="{3A799799-E0A9-47FF-B2BA-839901F00E92}" destId="{DB9FC186-73EF-451A-982E-313F6BA0C939}" srcOrd="3" destOrd="0" presId="urn:microsoft.com/office/officeart/2018/2/layout/IconVerticalSolidList"/>
    <dgm:cxn modelId="{F8D106E0-1BDA-4338-A123-65A3E837CAED}" type="presParOf" srcId="{3A799799-E0A9-47FF-B2BA-839901F00E92}" destId="{01924AE5-37FF-4889-AC00-9D4766EBEC0E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1E6B988-DFF0-44D9-A17A-855DDF187291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2" csCatId="colorful" phldr="1"/>
      <dgm:spPr/>
      <dgm:t>
        <a:bodyPr/>
        <a:lstStyle/>
        <a:p>
          <a:endParaRPr lang="en-US"/>
        </a:p>
      </dgm:t>
    </dgm:pt>
    <dgm:pt modelId="{8F5BCA25-8B69-4B63-BC6D-A2D8108F1068}">
      <dgm:prSet/>
      <dgm:spPr/>
      <dgm:t>
        <a:bodyPr/>
        <a:lstStyle/>
        <a:p>
          <a:r>
            <a:rPr lang="nl-NL"/>
            <a:t>Poule van buddy's maken</a:t>
          </a:r>
          <a:endParaRPr lang="en-US"/>
        </a:p>
      </dgm:t>
    </dgm:pt>
    <dgm:pt modelId="{18900C7F-43A5-44F5-8EFF-A207BE33C898}" type="parTrans" cxnId="{894B9C22-B7F8-40C9-BFDB-268565EFE1B6}">
      <dgm:prSet/>
      <dgm:spPr/>
      <dgm:t>
        <a:bodyPr/>
        <a:lstStyle/>
        <a:p>
          <a:endParaRPr lang="en-US"/>
        </a:p>
      </dgm:t>
    </dgm:pt>
    <dgm:pt modelId="{7113324F-2D10-4CC4-8D00-2D6173F1CB48}" type="sibTrans" cxnId="{894B9C22-B7F8-40C9-BFDB-268565EFE1B6}">
      <dgm:prSet/>
      <dgm:spPr/>
      <dgm:t>
        <a:bodyPr/>
        <a:lstStyle/>
        <a:p>
          <a:endParaRPr lang="en-US"/>
        </a:p>
      </dgm:t>
    </dgm:pt>
    <dgm:pt modelId="{DF1653C6-9CDF-4461-B90E-79EE48DB9470}">
      <dgm:prSet/>
      <dgm:spPr/>
      <dgm:t>
        <a:bodyPr/>
        <a:lstStyle/>
        <a:p>
          <a:r>
            <a:rPr lang="nl-NL"/>
            <a:t>oud-medewerkers, herintreders, anderen opleiden tot reservist</a:t>
          </a:r>
          <a:endParaRPr lang="en-US"/>
        </a:p>
      </dgm:t>
    </dgm:pt>
    <dgm:pt modelId="{3E754634-BBA8-4592-BDC8-7E7C9296B1E1}" type="parTrans" cxnId="{696E1BE6-5117-4F35-88C6-B0A622C1E1DD}">
      <dgm:prSet/>
      <dgm:spPr/>
      <dgm:t>
        <a:bodyPr/>
        <a:lstStyle/>
        <a:p>
          <a:endParaRPr lang="en-US"/>
        </a:p>
      </dgm:t>
    </dgm:pt>
    <dgm:pt modelId="{6E8FB493-8165-47F7-B8E4-D6C71AA1C68F}" type="sibTrans" cxnId="{696E1BE6-5117-4F35-88C6-B0A622C1E1DD}">
      <dgm:prSet/>
      <dgm:spPr/>
      <dgm:t>
        <a:bodyPr/>
        <a:lstStyle/>
        <a:p>
          <a:endParaRPr lang="en-US"/>
        </a:p>
      </dgm:t>
    </dgm:pt>
    <dgm:pt modelId="{14625F03-EF43-4FAF-A236-8E7EAB47CEA4}">
      <dgm:prSet/>
      <dgm:spPr/>
      <dgm:t>
        <a:bodyPr/>
        <a:lstStyle/>
        <a:p>
          <a:r>
            <a:rPr lang="nl-NL"/>
            <a:t>Uitwerken: scholing en op peil houden kennis en kunde</a:t>
          </a:r>
          <a:endParaRPr lang="en-US"/>
        </a:p>
      </dgm:t>
    </dgm:pt>
    <dgm:pt modelId="{92EE21E5-6A56-4AD0-9AFB-8742FD36A4FE}" type="parTrans" cxnId="{CCC25F8A-10BA-4C28-8BF6-C94FD4C10025}">
      <dgm:prSet/>
      <dgm:spPr/>
      <dgm:t>
        <a:bodyPr/>
        <a:lstStyle/>
        <a:p>
          <a:endParaRPr lang="en-US"/>
        </a:p>
      </dgm:t>
    </dgm:pt>
    <dgm:pt modelId="{7F840412-EC7C-49B7-A7CD-9575763676BB}" type="sibTrans" cxnId="{CCC25F8A-10BA-4C28-8BF6-C94FD4C10025}">
      <dgm:prSet/>
      <dgm:spPr/>
      <dgm:t>
        <a:bodyPr/>
        <a:lstStyle/>
        <a:p>
          <a:endParaRPr lang="en-US"/>
        </a:p>
      </dgm:t>
    </dgm:pt>
    <dgm:pt modelId="{DA97665D-0205-4655-AA92-34326DE4E8DD}" type="pres">
      <dgm:prSet presAssocID="{41E6B988-DFF0-44D9-A17A-855DDF187291}" presName="root" presStyleCnt="0">
        <dgm:presLayoutVars>
          <dgm:dir/>
          <dgm:resizeHandles val="exact"/>
        </dgm:presLayoutVars>
      </dgm:prSet>
      <dgm:spPr/>
    </dgm:pt>
    <dgm:pt modelId="{B7A799B5-C8AA-4DC8-B40E-36F1B2DE7E21}" type="pres">
      <dgm:prSet presAssocID="{8F5BCA25-8B69-4B63-BC6D-A2D8108F1068}" presName="compNode" presStyleCnt="0"/>
      <dgm:spPr/>
    </dgm:pt>
    <dgm:pt modelId="{A61F4F3A-940F-42AA-B348-E79BE54EC8DE}" type="pres">
      <dgm:prSet presAssocID="{8F5BCA25-8B69-4B63-BC6D-A2D8108F1068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53570D97-4866-4DC5-B3A2-83DCD9BC101B}" type="pres">
      <dgm:prSet presAssocID="{8F5BCA25-8B69-4B63-BC6D-A2D8108F1068}" presName="spaceRect" presStyleCnt="0"/>
      <dgm:spPr/>
    </dgm:pt>
    <dgm:pt modelId="{A47AC1A7-3A20-44EA-9D83-0E362979B29F}" type="pres">
      <dgm:prSet presAssocID="{8F5BCA25-8B69-4B63-BC6D-A2D8108F1068}" presName="textRect" presStyleLbl="revTx" presStyleIdx="0" presStyleCnt="3">
        <dgm:presLayoutVars>
          <dgm:chMax val="1"/>
          <dgm:chPref val="1"/>
        </dgm:presLayoutVars>
      </dgm:prSet>
      <dgm:spPr/>
    </dgm:pt>
    <dgm:pt modelId="{D1E0ACD3-F298-42E8-84E7-E58E3C4415AA}" type="pres">
      <dgm:prSet presAssocID="{7113324F-2D10-4CC4-8D00-2D6173F1CB48}" presName="sibTrans" presStyleCnt="0"/>
      <dgm:spPr/>
    </dgm:pt>
    <dgm:pt modelId="{D219A45E-D1E9-4FB4-B4CE-E17292350F38}" type="pres">
      <dgm:prSet presAssocID="{DF1653C6-9CDF-4461-B90E-79EE48DB9470}" presName="compNode" presStyleCnt="0"/>
      <dgm:spPr/>
    </dgm:pt>
    <dgm:pt modelId="{4F94C1C3-6E31-4CFF-817B-325CF4A11D6F}" type="pres">
      <dgm:prSet presAssocID="{DF1653C6-9CDF-4461-B90E-79EE48DB9470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uurzaamheid"/>
        </a:ext>
      </dgm:extLst>
    </dgm:pt>
    <dgm:pt modelId="{7BF8428D-0B7A-46B0-8603-6C8CA9AD373A}" type="pres">
      <dgm:prSet presAssocID="{DF1653C6-9CDF-4461-B90E-79EE48DB9470}" presName="spaceRect" presStyleCnt="0"/>
      <dgm:spPr/>
    </dgm:pt>
    <dgm:pt modelId="{02893D10-44B7-433F-8377-5D366C8C833C}" type="pres">
      <dgm:prSet presAssocID="{DF1653C6-9CDF-4461-B90E-79EE48DB9470}" presName="textRect" presStyleLbl="revTx" presStyleIdx="1" presStyleCnt="3">
        <dgm:presLayoutVars>
          <dgm:chMax val="1"/>
          <dgm:chPref val="1"/>
        </dgm:presLayoutVars>
      </dgm:prSet>
      <dgm:spPr/>
    </dgm:pt>
    <dgm:pt modelId="{66368F6C-6968-4658-B077-3639E01E06F1}" type="pres">
      <dgm:prSet presAssocID="{6E8FB493-8165-47F7-B8E4-D6C71AA1C68F}" presName="sibTrans" presStyleCnt="0"/>
      <dgm:spPr/>
    </dgm:pt>
    <dgm:pt modelId="{AD237A60-6A96-4F9F-9ECF-92A5343ABD97}" type="pres">
      <dgm:prSet presAssocID="{14625F03-EF43-4FAF-A236-8E7EAB47CEA4}" presName="compNode" presStyleCnt="0"/>
      <dgm:spPr/>
    </dgm:pt>
    <dgm:pt modelId="{961B5E05-C3BB-4A8F-A4CB-4DD4FD58C6A8}" type="pres">
      <dgm:prSet presAssocID="{14625F03-EF43-4FAF-A236-8E7EAB47CEA4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4346475E-F2CC-44BC-9DD5-FA274902385A}" type="pres">
      <dgm:prSet presAssocID="{14625F03-EF43-4FAF-A236-8E7EAB47CEA4}" presName="spaceRect" presStyleCnt="0"/>
      <dgm:spPr/>
    </dgm:pt>
    <dgm:pt modelId="{6BE01B90-3D04-4D40-AADD-989D7752F41E}" type="pres">
      <dgm:prSet presAssocID="{14625F03-EF43-4FAF-A236-8E7EAB47CEA4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F0759A1C-3659-4A1A-9418-8C0007EB4C42}" type="presOf" srcId="{DF1653C6-9CDF-4461-B90E-79EE48DB9470}" destId="{02893D10-44B7-433F-8377-5D366C8C833C}" srcOrd="0" destOrd="0" presId="urn:microsoft.com/office/officeart/2018/2/layout/IconLabelList"/>
    <dgm:cxn modelId="{894B9C22-B7F8-40C9-BFDB-268565EFE1B6}" srcId="{41E6B988-DFF0-44D9-A17A-855DDF187291}" destId="{8F5BCA25-8B69-4B63-BC6D-A2D8108F1068}" srcOrd="0" destOrd="0" parTransId="{18900C7F-43A5-44F5-8EFF-A207BE33C898}" sibTransId="{7113324F-2D10-4CC4-8D00-2D6173F1CB48}"/>
    <dgm:cxn modelId="{F6B9E37C-5F96-4325-BEE8-7F5EF3513963}" type="presOf" srcId="{8F5BCA25-8B69-4B63-BC6D-A2D8108F1068}" destId="{A47AC1A7-3A20-44EA-9D83-0E362979B29F}" srcOrd="0" destOrd="0" presId="urn:microsoft.com/office/officeart/2018/2/layout/IconLabelList"/>
    <dgm:cxn modelId="{CCC25F8A-10BA-4C28-8BF6-C94FD4C10025}" srcId="{41E6B988-DFF0-44D9-A17A-855DDF187291}" destId="{14625F03-EF43-4FAF-A236-8E7EAB47CEA4}" srcOrd="2" destOrd="0" parTransId="{92EE21E5-6A56-4AD0-9AFB-8742FD36A4FE}" sibTransId="{7F840412-EC7C-49B7-A7CD-9575763676BB}"/>
    <dgm:cxn modelId="{B619E195-00C1-460D-9B30-05C24809D8F1}" type="presOf" srcId="{41E6B988-DFF0-44D9-A17A-855DDF187291}" destId="{DA97665D-0205-4655-AA92-34326DE4E8DD}" srcOrd="0" destOrd="0" presId="urn:microsoft.com/office/officeart/2018/2/layout/IconLabelList"/>
    <dgm:cxn modelId="{426EFCD8-1DCF-4DD8-90D9-1FEB155CA150}" type="presOf" srcId="{14625F03-EF43-4FAF-A236-8E7EAB47CEA4}" destId="{6BE01B90-3D04-4D40-AADD-989D7752F41E}" srcOrd="0" destOrd="0" presId="urn:microsoft.com/office/officeart/2018/2/layout/IconLabelList"/>
    <dgm:cxn modelId="{696E1BE6-5117-4F35-88C6-B0A622C1E1DD}" srcId="{41E6B988-DFF0-44D9-A17A-855DDF187291}" destId="{DF1653C6-9CDF-4461-B90E-79EE48DB9470}" srcOrd="1" destOrd="0" parTransId="{3E754634-BBA8-4592-BDC8-7E7C9296B1E1}" sibTransId="{6E8FB493-8165-47F7-B8E4-D6C71AA1C68F}"/>
    <dgm:cxn modelId="{682A0F5F-B548-49AC-A5A0-547A11EBDFAB}" type="presParOf" srcId="{DA97665D-0205-4655-AA92-34326DE4E8DD}" destId="{B7A799B5-C8AA-4DC8-B40E-36F1B2DE7E21}" srcOrd="0" destOrd="0" presId="urn:microsoft.com/office/officeart/2018/2/layout/IconLabelList"/>
    <dgm:cxn modelId="{4E8B0673-1172-4949-BA3F-D7909014F66C}" type="presParOf" srcId="{B7A799B5-C8AA-4DC8-B40E-36F1B2DE7E21}" destId="{A61F4F3A-940F-42AA-B348-E79BE54EC8DE}" srcOrd="0" destOrd="0" presId="urn:microsoft.com/office/officeart/2018/2/layout/IconLabelList"/>
    <dgm:cxn modelId="{E7B749D1-FBD7-4095-A967-E703BF9BBC32}" type="presParOf" srcId="{B7A799B5-C8AA-4DC8-B40E-36F1B2DE7E21}" destId="{53570D97-4866-4DC5-B3A2-83DCD9BC101B}" srcOrd="1" destOrd="0" presId="urn:microsoft.com/office/officeart/2018/2/layout/IconLabelList"/>
    <dgm:cxn modelId="{AFB32B3E-4EA4-4BBD-94CD-A7DB0D7BB75E}" type="presParOf" srcId="{B7A799B5-C8AA-4DC8-B40E-36F1B2DE7E21}" destId="{A47AC1A7-3A20-44EA-9D83-0E362979B29F}" srcOrd="2" destOrd="0" presId="urn:microsoft.com/office/officeart/2018/2/layout/IconLabelList"/>
    <dgm:cxn modelId="{26274A98-99F7-4186-9A14-8FA06A66C346}" type="presParOf" srcId="{DA97665D-0205-4655-AA92-34326DE4E8DD}" destId="{D1E0ACD3-F298-42E8-84E7-E58E3C4415AA}" srcOrd="1" destOrd="0" presId="urn:microsoft.com/office/officeart/2018/2/layout/IconLabelList"/>
    <dgm:cxn modelId="{AB20FAAD-EDD4-4A56-9993-1A792B8D650F}" type="presParOf" srcId="{DA97665D-0205-4655-AA92-34326DE4E8DD}" destId="{D219A45E-D1E9-4FB4-B4CE-E17292350F38}" srcOrd="2" destOrd="0" presId="urn:microsoft.com/office/officeart/2018/2/layout/IconLabelList"/>
    <dgm:cxn modelId="{97430176-65A0-485F-9DF9-977FCB39385E}" type="presParOf" srcId="{D219A45E-D1E9-4FB4-B4CE-E17292350F38}" destId="{4F94C1C3-6E31-4CFF-817B-325CF4A11D6F}" srcOrd="0" destOrd="0" presId="urn:microsoft.com/office/officeart/2018/2/layout/IconLabelList"/>
    <dgm:cxn modelId="{2EE7E1C2-D8D6-4E6F-8C4E-7300C5A69894}" type="presParOf" srcId="{D219A45E-D1E9-4FB4-B4CE-E17292350F38}" destId="{7BF8428D-0B7A-46B0-8603-6C8CA9AD373A}" srcOrd="1" destOrd="0" presId="urn:microsoft.com/office/officeart/2018/2/layout/IconLabelList"/>
    <dgm:cxn modelId="{DEE04408-3B6E-43A0-BA22-70246C7E0A91}" type="presParOf" srcId="{D219A45E-D1E9-4FB4-B4CE-E17292350F38}" destId="{02893D10-44B7-433F-8377-5D366C8C833C}" srcOrd="2" destOrd="0" presId="urn:microsoft.com/office/officeart/2018/2/layout/IconLabelList"/>
    <dgm:cxn modelId="{F52CAAB8-B035-4AEF-AC14-877C0F13616E}" type="presParOf" srcId="{DA97665D-0205-4655-AA92-34326DE4E8DD}" destId="{66368F6C-6968-4658-B077-3639E01E06F1}" srcOrd="3" destOrd="0" presId="urn:microsoft.com/office/officeart/2018/2/layout/IconLabelList"/>
    <dgm:cxn modelId="{5A9A27EE-E064-4908-85AC-14AE54D2C69B}" type="presParOf" srcId="{DA97665D-0205-4655-AA92-34326DE4E8DD}" destId="{AD237A60-6A96-4F9F-9ECF-92A5343ABD97}" srcOrd="4" destOrd="0" presId="urn:microsoft.com/office/officeart/2018/2/layout/IconLabelList"/>
    <dgm:cxn modelId="{2C9DEABD-92AC-4C6F-B726-6EB76F472D42}" type="presParOf" srcId="{AD237A60-6A96-4F9F-9ECF-92A5343ABD97}" destId="{961B5E05-C3BB-4A8F-A4CB-4DD4FD58C6A8}" srcOrd="0" destOrd="0" presId="urn:microsoft.com/office/officeart/2018/2/layout/IconLabelList"/>
    <dgm:cxn modelId="{16A582E9-6E19-42B5-A95B-7FECC8C1EDEE}" type="presParOf" srcId="{AD237A60-6A96-4F9F-9ECF-92A5343ABD97}" destId="{4346475E-F2CC-44BC-9DD5-FA274902385A}" srcOrd="1" destOrd="0" presId="urn:microsoft.com/office/officeart/2018/2/layout/IconLabelList"/>
    <dgm:cxn modelId="{F442BC20-0B65-40C1-A396-282753349476}" type="presParOf" srcId="{AD237A60-6A96-4F9F-9ECF-92A5343ABD97}" destId="{6BE01B90-3D04-4D40-AADD-989D7752F41E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BE3FCBC-5388-4B80-B3DF-3561F1DCABF9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0619A1E4-F8AB-4B9B-8A5B-4A4EED2D025B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Andere taken door anderen laten oppakken, zoals MICU transporten, trauma, reanimatieteams,..</a:t>
          </a:r>
          <a:endParaRPr lang="en-US" dirty="0"/>
        </a:p>
      </dgm:t>
    </dgm:pt>
    <dgm:pt modelId="{63330930-665F-4D5E-8EF7-EA61FA1F10E7}" type="parTrans" cxnId="{13343219-233E-4C14-BDB1-73C54CA25A93}">
      <dgm:prSet/>
      <dgm:spPr/>
      <dgm:t>
        <a:bodyPr/>
        <a:lstStyle/>
        <a:p>
          <a:endParaRPr lang="en-US"/>
        </a:p>
      </dgm:t>
    </dgm:pt>
    <dgm:pt modelId="{AF285B3D-2C74-4F1D-9A88-96EBC27513A2}" type="sibTrans" cxnId="{13343219-233E-4C14-BDB1-73C54CA25A93}">
      <dgm:prSet/>
      <dgm:spPr/>
      <dgm:t>
        <a:bodyPr/>
        <a:lstStyle/>
        <a:p>
          <a:endParaRPr lang="en-US"/>
        </a:p>
      </dgm:t>
    </dgm:pt>
    <dgm:pt modelId="{A304B10D-CB7F-46A6-91AC-D8979F89B5EF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Tijdelijk andere taken als opleiding, onderzoek minder doen</a:t>
          </a:r>
          <a:endParaRPr lang="en-US" dirty="0"/>
        </a:p>
      </dgm:t>
    </dgm:pt>
    <dgm:pt modelId="{24B13410-1C36-46E1-9FA3-B12D1084DE8A}" type="parTrans" cxnId="{6F1AECC4-BBF5-4F0A-9027-B8EF41D96C92}">
      <dgm:prSet/>
      <dgm:spPr/>
      <dgm:t>
        <a:bodyPr/>
        <a:lstStyle/>
        <a:p>
          <a:endParaRPr lang="en-US"/>
        </a:p>
      </dgm:t>
    </dgm:pt>
    <dgm:pt modelId="{892B1BB3-D5FB-4A8D-A2B3-67288FAD731A}" type="sibTrans" cxnId="{6F1AECC4-BBF5-4F0A-9027-B8EF41D96C92}">
      <dgm:prSet/>
      <dgm:spPr/>
      <dgm:t>
        <a:bodyPr/>
        <a:lstStyle/>
        <a:p>
          <a:endParaRPr lang="en-US"/>
        </a:p>
      </dgm:t>
    </dgm:pt>
    <dgm:pt modelId="{A4A59A33-15A7-4805-945C-FD11A4E1E7B3}" type="pres">
      <dgm:prSet presAssocID="{5BE3FCBC-5388-4B80-B3DF-3561F1DCABF9}" presName="root" presStyleCnt="0">
        <dgm:presLayoutVars>
          <dgm:dir/>
          <dgm:resizeHandles val="exact"/>
        </dgm:presLayoutVars>
      </dgm:prSet>
      <dgm:spPr/>
    </dgm:pt>
    <dgm:pt modelId="{7E6CFCFD-01BC-40F3-A574-5466AF697E91}" type="pres">
      <dgm:prSet presAssocID="{0619A1E4-F8AB-4B9B-8A5B-4A4EED2D025B}" presName="compNode" presStyleCnt="0"/>
      <dgm:spPr/>
    </dgm:pt>
    <dgm:pt modelId="{883DDF38-DC01-47A0-AD79-B54A8EA79893}" type="pres">
      <dgm:prSet presAssocID="{0619A1E4-F8AB-4B9B-8A5B-4A4EED2D025B}" presName="bgRect" presStyleLbl="bgShp" presStyleIdx="0" presStyleCnt="2" custLinFactNeighborX="8879" custLinFactNeighborY="5774"/>
      <dgm:spPr/>
    </dgm:pt>
    <dgm:pt modelId="{70C04204-235A-4D09-BD9C-2728FF89406E}" type="pres">
      <dgm:prSet presAssocID="{0619A1E4-F8AB-4B9B-8A5B-4A4EED2D025B}" presName="iconRect" presStyleLbl="node1" presStyleIdx="0" presStyleCnt="2"/>
      <dgm:spPr>
        <a:solidFill>
          <a:schemeClr val="bg1">
            <a:lumMod val="95000"/>
          </a:schemeClr>
        </a:solidFill>
        <a:ln>
          <a:noFill/>
        </a:ln>
      </dgm:spPr>
      <dgm:extLst>
        <a:ext uri="{E40237B7-FDA0-4F09-8148-C483321AD2D9}">
          <dgm14:cNvPr xmlns:dgm14="http://schemas.microsoft.com/office/drawing/2010/diagram" id="0" name="" descr="Lecturer"/>
        </a:ext>
      </dgm:extLst>
    </dgm:pt>
    <dgm:pt modelId="{BB45A1C6-275A-4902-8D43-99CCC3C3C4C7}" type="pres">
      <dgm:prSet presAssocID="{0619A1E4-F8AB-4B9B-8A5B-4A4EED2D025B}" presName="spaceRect" presStyleCnt="0"/>
      <dgm:spPr/>
    </dgm:pt>
    <dgm:pt modelId="{103EC325-40AA-407F-9055-D95A2EE0DCA0}" type="pres">
      <dgm:prSet presAssocID="{0619A1E4-F8AB-4B9B-8A5B-4A4EED2D025B}" presName="parTx" presStyleLbl="revTx" presStyleIdx="0" presStyleCnt="2" custScaleX="143073" custLinFactNeighborX="-8738" custLinFactNeighborY="13472">
        <dgm:presLayoutVars>
          <dgm:chMax val="0"/>
          <dgm:chPref val="0"/>
        </dgm:presLayoutVars>
      </dgm:prSet>
      <dgm:spPr/>
    </dgm:pt>
    <dgm:pt modelId="{409B20B8-DD2B-457D-B897-9DF7588467B9}" type="pres">
      <dgm:prSet presAssocID="{AF285B3D-2C74-4F1D-9A88-96EBC27513A2}" presName="sibTrans" presStyleCnt="0"/>
      <dgm:spPr/>
    </dgm:pt>
    <dgm:pt modelId="{EAFE09F6-7CD5-45C1-9FF5-522311B07B32}" type="pres">
      <dgm:prSet presAssocID="{A304B10D-CB7F-46A6-91AC-D8979F89B5EF}" presName="compNode" presStyleCnt="0"/>
      <dgm:spPr/>
    </dgm:pt>
    <dgm:pt modelId="{BB8DD359-14DD-41BF-84F9-B57020E97FE8}" type="pres">
      <dgm:prSet presAssocID="{A304B10D-CB7F-46A6-91AC-D8979F89B5EF}" presName="bgRect" presStyleLbl="bgShp" presStyleIdx="1" presStyleCnt="2" custLinFactNeighborX="7527" custLinFactNeighborY="-4722"/>
      <dgm:spPr/>
    </dgm:pt>
    <dgm:pt modelId="{EF580518-EA34-467E-9E71-0936F10FE07F}" type="pres">
      <dgm:prSet presAssocID="{A304B10D-CB7F-46A6-91AC-D8979F89B5EF}" presName="iconRect" presStyleLbl="node1" presStyleIdx="1" presStyleCnt="2" custLinFactNeighborX="5606" custLinFactNeighborY="-1425"/>
      <dgm:spPr>
        <a:solidFill>
          <a:schemeClr val="bg1">
            <a:lumMod val="95000"/>
          </a:schemeClr>
        </a:solidFill>
        <a:ln>
          <a:noFill/>
        </a:ln>
      </dgm:spPr>
      <dgm:extLst>
        <a:ext uri="{E40237B7-FDA0-4F09-8148-C483321AD2D9}">
          <dgm14:cNvPr xmlns:dgm14="http://schemas.microsoft.com/office/drawing/2010/diagram" id="0" name="" descr="Meditation"/>
        </a:ext>
      </dgm:extLst>
    </dgm:pt>
    <dgm:pt modelId="{300F6B3D-28D8-46C8-A1F9-D0594042AA6C}" type="pres">
      <dgm:prSet presAssocID="{A304B10D-CB7F-46A6-91AC-D8979F89B5EF}" presName="spaceRect" presStyleCnt="0"/>
      <dgm:spPr/>
    </dgm:pt>
    <dgm:pt modelId="{69942EB8-A968-4158-8DB2-A86B1A404748}" type="pres">
      <dgm:prSet presAssocID="{A304B10D-CB7F-46A6-91AC-D8979F89B5EF}" presName="parTx" presStyleLbl="revTx" presStyleIdx="1" presStyleCnt="2" custScaleX="143073" custLinFactNeighborX="-43315" custLinFactNeighborY="1568">
        <dgm:presLayoutVars>
          <dgm:chMax val="0"/>
          <dgm:chPref val="0"/>
        </dgm:presLayoutVars>
      </dgm:prSet>
      <dgm:spPr/>
    </dgm:pt>
  </dgm:ptLst>
  <dgm:cxnLst>
    <dgm:cxn modelId="{13343219-233E-4C14-BDB1-73C54CA25A93}" srcId="{5BE3FCBC-5388-4B80-B3DF-3561F1DCABF9}" destId="{0619A1E4-F8AB-4B9B-8A5B-4A4EED2D025B}" srcOrd="0" destOrd="0" parTransId="{63330930-665F-4D5E-8EF7-EA61FA1F10E7}" sibTransId="{AF285B3D-2C74-4F1D-9A88-96EBC27513A2}"/>
    <dgm:cxn modelId="{8D0C9367-54F6-47DC-A021-D86E9F8C2D1C}" type="presOf" srcId="{0619A1E4-F8AB-4B9B-8A5B-4A4EED2D025B}" destId="{103EC325-40AA-407F-9055-D95A2EE0DCA0}" srcOrd="0" destOrd="0" presId="urn:microsoft.com/office/officeart/2018/2/layout/IconVerticalSolidList"/>
    <dgm:cxn modelId="{6F1AECC4-BBF5-4F0A-9027-B8EF41D96C92}" srcId="{5BE3FCBC-5388-4B80-B3DF-3561F1DCABF9}" destId="{A304B10D-CB7F-46A6-91AC-D8979F89B5EF}" srcOrd="1" destOrd="0" parTransId="{24B13410-1C36-46E1-9FA3-B12D1084DE8A}" sibTransId="{892B1BB3-D5FB-4A8D-A2B3-67288FAD731A}"/>
    <dgm:cxn modelId="{930110DA-CF7F-401E-8FD5-B55107C66EEF}" type="presOf" srcId="{A304B10D-CB7F-46A6-91AC-D8979F89B5EF}" destId="{69942EB8-A968-4158-8DB2-A86B1A404748}" srcOrd="0" destOrd="0" presId="urn:microsoft.com/office/officeart/2018/2/layout/IconVerticalSolidList"/>
    <dgm:cxn modelId="{B693ACEC-7B54-457F-A99E-92C486E83E59}" type="presOf" srcId="{5BE3FCBC-5388-4B80-B3DF-3561F1DCABF9}" destId="{A4A59A33-15A7-4805-945C-FD11A4E1E7B3}" srcOrd="0" destOrd="0" presId="urn:microsoft.com/office/officeart/2018/2/layout/IconVerticalSolidList"/>
    <dgm:cxn modelId="{1F3F9CFB-E758-49F5-8A83-FD3BC1A3D38F}" type="presParOf" srcId="{A4A59A33-15A7-4805-945C-FD11A4E1E7B3}" destId="{7E6CFCFD-01BC-40F3-A574-5466AF697E91}" srcOrd="0" destOrd="0" presId="urn:microsoft.com/office/officeart/2018/2/layout/IconVerticalSolidList"/>
    <dgm:cxn modelId="{B4DE3D60-D215-46AD-9441-F7D852131B94}" type="presParOf" srcId="{7E6CFCFD-01BC-40F3-A574-5466AF697E91}" destId="{883DDF38-DC01-47A0-AD79-B54A8EA79893}" srcOrd="0" destOrd="0" presId="urn:microsoft.com/office/officeart/2018/2/layout/IconVerticalSolidList"/>
    <dgm:cxn modelId="{105541A6-808D-4709-B5A3-B6DBE9FE03FA}" type="presParOf" srcId="{7E6CFCFD-01BC-40F3-A574-5466AF697E91}" destId="{70C04204-235A-4D09-BD9C-2728FF89406E}" srcOrd="1" destOrd="0" presId="urn:microsoft.com/office/officeart/2018/2/layout/IconVerticalSolidList"/>
    <dgm:cxn modelId="{4C9A369A-73CC-4E9D-8133-48B1B51BA95A}" type="presParOf" srcId="{7E6CFCFD-01BC-40F3-A574-5466AF697E91}" destId="{BB45A1C6-275A-4902-8D43-99CCC3C3C4C7}" srcOrd="2" destOrd="0" presId="urn:microsoft.com/office/officeart/2018/2/layout/IconVerticalSolidList"/>
    <dgm:cxn modelId="{CE424F7E-C62E-4F8A-9CFA-BC91F141A984}" type="presParOf" srcId="{7E6CFCFD-01BC-40F3-A574-5466AF697E91}" destId="{103EC325-40AA-407F-9055-D95A2EE0DCA0}" srcOrd="3" destOrd="0" presId="urn:microsoft.com/office/officeart/2018/2/layout/IconVerticalSolidList"/>
    <dgm:cxn modelId="{AA109356-F708-4F56-88B6-09F445EABB17}" type="presParOf" srcId="{A4A59A33-15A7-4805-945C-FD11A4E1E7B3}" destId="{409B20B8-DD2B-457D-B897-9DF7588467B9}" srcOrd="1" destOrd="0" presId="urn:microsoft.com/office/officeart/2018/2/layout/IconVerticalSolidList"/>
    <dgm:cxn modelId="{41EFFCB5-4D7C-41D3-A801-853787545981}" type="presParOf" srcId="{A4A59A33-15A7-4805-945C-FD11A4E1E7B3}" destId="{EAFE09F6-7CD5-45C1-9FF5-522311B07B32}" srcOrd="2" destOrd="0" presId="urn:microsoft.com/office/officeart/2018/2/layout/IconVerticalSolidList"/>
    <dgm:cxn modelId="{4757A13F-129D-45A5-AAEE-28BBE55D6361}" type="presParOf" srcId="{EAFE09F6-7CD5-45C1-9FF5-522311B07B32}" destId="{BB8DD359-14DD-41BF-84F9-B57020E97FE8}" srcOrd="0" destOrd="0" presId="urn:microsoft.com/office/officeart/2018/2/layout/IconVerticalSolidList"/>
    <dgm:cxn modelId="{071EA5B4-116F-460B-A841-101619B2B854}" type="presParOf" srcId="{EAFE09F6-7CD5-45C1-9FF5-522311B07B32}" destId="{EF580518-EA34-467E-9E71-0936F10FE07F}" srcOrd="1" destOrd="0" presId="urn:microsoft.com/office/officeart/2018/2/layout/IconVerticalSolidList"/>
    <dgm:cxn modelId="{B3BF5546-87FE-4344-A2CF-44CF54FC6900}" type="presParOf" srcId="{EAFE09F6-7CD5-45C1-9FF5-522311B07B32}" destId="{300F6B3D-28D8-46C8-A1F9-D0594042AA6C}" srcOrd="2" destOrd="0" presId="urn:microsoft.com/office/officeart/2018/2/layout/IconVerticalSolidList"/>
    <dgm:cxn modelId="{2CCC6ADC-64C3-4692-A15E-B73EE29E2B3C}" type="presParOf" srcId="{EAFE09F6-7CD5-45C1-9FF5-522311B07B32}" destId="{69942EB8-A968-4158-8DB2-A86B1A40474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9D4D10F-2C79-46A8-9230-6082A2EC889F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F99A2A04-08F5-462E-8D34-367A0B548DC2}">
      <dgm:prSet/>
      <dgm:spPr/>
      <dgm:t>
        <a:bodyPr/>
        <a:lstStyle/>
        <a:p>
          <a:r>
            <a:rPr lang="nl-NL"/>
            <a:t>Grensziekenhuizen werken hun bestaande afspraken met collega ziekenhuizen over de grens verder uit. </a:t>
          </a:r>
          <a:endParaRPr lang="en-US"/>
        </a:p>
      </dgm:t>
    </dgm:pt>
    <dgm:pt modelId="{8912C68E-2136-431B-84A8-96230365057D}" type="parTrans" cxnId="{C677791E-2A35-446E-A083-C6AB6BF967D5}">
      <dgm:prSet/>
      <dgm:spPr/>
      <dgm:t>
        <a:bodyPr/>
        <a:lstStyle/>
        <a:p>
          <a:endParaRPr lang="en-US"/>
        </a:p>
      </dgm:t>
    </dgm:pt>
    <dgm:pt modelId="{3B42D69D-264E-42A8-8C70-428113DCD269}" type="sibTrans" cxnId="{C677791E-2A35-446E-A083-C6AB6BF967D5}">
      <dgm:prSet/>
      <dgm:spPr/>
      <dgm:t>
        <a:bodyPr/>
        <a:lstStyle/>
        <a:p>
          <a:endParaRPr lang="en-US"/>
        </a:p>
      </dgm:t>
    </dgm:pt>
    <dgm:pt modelId="{A243D2BE-A05E-4446-B75E-364909F686D8}">
      <dgm:prSet/>
      <dgm:spPr/>
      <dgm:t>
        <a:bodyPr/>
        <a:lstStyle/>
        <a:p>
          <a:r>
            <a:rPr lang="nl-NL"/>
            <a:t>Afspraken zo uitbreiden dat ook niet grensziekenhuizen patiënten naar de Duitse ziekenhuizen kunnen laten brengen.</a:t>
          </a:r>
          <a:endParaRPr lang="en-US"/>
        </a:p>
      </dgm:t>
    </dgm:pt>
    <dgm:pt modelId="{3BF86B78-1D68-402A-9987-4150F1EB4106}" type="parTrans" cxnId="{C35184B1-1B7F-4459-AB76-0B340E0E6D71}">
      <dgm:prSet/>
      <dgm:spPr/>
      <dgm:t>
        <a:bodyPr/>
        <a:lstStyle/>
        <a:p>
          <a:endParaRPr lang="en-US"/>
        </a:p>
      </dgm:t>
    </dgm:pt>
    <dgm:pt modelId="{561F5C87-8993-48CE-9B3C-2565BE468FAF}" type="sibTrans" cxnId="{C35184B1-1B7F-4459-AB76-0B340E0E6D71}">
      <dgm:prSet/>
      <dgm:spPr/>
      <dgm:t>
        <a:bodyPr/>
        <a:lstStyle/>
        <a:p>
          <a:endParaRPr lang="en-US"/>
        </a:p>
      </dgm:t>
    </dgm:pt>
    <dgm:pt modelId="{2ECC3790-D88C-497C-89B0-4910C318FFB1}">
      <dgm:prSet/>
      <dgm:spPr/>
      <dgm:t>
        <a:bodyPr/>
        <a:lstStyle/>
        <a:p>
          <a:r>
            <a:rPr lang="nl-NL"/>
            <a:t>Uitwerken: </a:t>
          </a:r>
        </a:p>
        <a:p>
          <a:r>
            <a:rPr lang="nl-NL"/>
            <a:t>- logistiek rondom contact vanuit Nederland met de verschillende Duitse centra </a:t>
          </a:r>
        </a:p>
        <a:p>
          <a:r>
            <a:rPr lang="nl-NL"/>
            <a:t>- transport</a:t>
          </a:r>
          <a:endParaRPr lang="en-US"/>
        </a:p>
      </dgm:t>
    </dgm:pt>
    <dgm:pt modelId="{CC0E06B9-E516-4E04-BF0E-3807061959C5}" type="parTrans" cxnId="{4C410DDC-F634-4635-81C7-37639DF86D8E}">
      <dgm:prSet/>
      <dgm:spPr/>
      <dgm:t>
        <a:bodyPr/>
        <a:lstStyle/>
        <a:p>
          <a:endParaRPr lang="en-US"/>
        </a:p>
      </dgm:t>
    </dgm:pt>
    <dgm:pt modelId="{EDCF6569-8231-4800-911A-E9E4B04D8D89}" type="sibTrans" cxnId="{4C410DDC-F634-4635-81C7-37639DF86D8E}">
      <dgm:prSet/>
      <dgm:spPr/>
      <dgm:t>
        <a:bodyPr/>
        <a:lstStyle/>
        <a:p>
          <a:endParaRPr lang="en-US"/>
        </a:p>
      </dgm:t>
    </dgm:pt>
    <dgm:pt modelId="{EA4F98E7-9610-4FFE-9C4A-CC94E654C521}" type="pres">
      <dgm:prSet presAssocID="{09D4D10F-2C79-46A8-9230-6082A2EC889F}" presName="root" presStyleCnt="0">
        <dgm:presLayoutVars>
          <dgm:dir/>
          <dgm:resizeHandles val="exact"/>
        </dgm:presLayoutVars>
      </dgm:prSet>
      <dgm:spPr/>
    </dgm:pt>
    <dgm:pt modelId="{2756D294-E62B-45C5-B43F-6E8349E59906}" type="pres">
      <dgm:prSet presAssocID="{F99A2A04-08F5-462E-8D34-367A0B548DC2}" presName="compNode" presStyleCnt="0"/>
      <dgm:spPr/>
    </dgm:pt>
    <dgm:pt modelId="{E2B94F60-9502-418A-B727-BE01693A04C7}" type="pres">
      <dgm:prSet presAssocID="{F99A2A04-08F5-462E-8D34-367A0B548DC2}" presName="bgRect" presStyleLbl="bgShp" presStyleIdx="0" presStyleCnt="3"/>
      <dgm:spPr/>
    </dgm:pt>
    <dgm:pt modelId="{48743E2D-F632-418F-B266-26D53F19B98E}" type="pres">
      <dgm:prSet presAssocID="{F99A2A04-08F5-462E-8D34-367A0B548DC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iosk"/>
        </a:ext>
      </dgm:extLst>
    </dgm:pt>
    <dgm:pt modelId="{9E52D7AD-0827-41E2-8F96-BFCBA497C132}" type="pres">
      <dgm:prSet presAssocID="{F99A2A04-08F5-462E-8D34-367A0B548DC2}" presName="spaceRect" presStyleCnt="0"/>
      <dgm:spPr/>
    </dgm:pt>
    <dgm:pt modelId="{D7384CE6-522C-4963-90C8-9CDA3A7EFC7E}" type="pres">
      <dgm:prSet presAssocID="{F99A2A04-08F5-462E-8D34-367A0B548DC2}" presName="parTx" presStyleLbl="revTx" presStyleIdx="0" presStyleCnt="3">
        <dgm:presLayoutVars>
          <dgm:chMax val="0"/>
          <dgm:chPref val="0"/>
        </dgm:presLayoutVars>
      </dgm:prSet>
      <dgm:spPr/>
    </dgm:pt>
    <dgm:pt modelId="{66688DA7-1C32-420B-9A27-59E6D20A6001}" type="pres">
      <dgm:prSet presAssocID="{3B42D69D-264E-42A8-8C70-428113DCD269}" presName="sibTrans" presStyleCnt="0"/>
      <dgm:spPr/>
    </dgm:pt>
    <dgm:pt modelId="{E8E24C31-205D-4FDE-BAC3-6F7B2CB2F65F}" type="pres">
      <dgm:prSet presAssocID="{A243D2BE-A05E-4446-B75E-364909F686D8}" presName="compNode" presStyleCnt="0"/>
      <dgm:spPr/>
    </dgm:pt>
    <dgm:pt modelId="{B5B5F858-4293-4ED2-A473-FDCCC0B257FF}" type="pres">
      <dgm:prSet presAssocID="{A243D2BE-A05E-4446-B75E-364909F686D8}" presName="bgRect" presStyleLbl="bgShp" presStyleIdx="1" presStyleCnt="3"/>
      <dgm:spPr/>
    </dgm:pt>
    <dgm:pt modelId="{42F11AE0-95BC-4B9D-A390-8A0B38E3B1B7}" type="pres">
      <dgm:prSet presAssocID="{A243D2BE-A05E-4446-B75E-364909F686D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tor"/>
        </a:ext>
      </dgm:extLst>
    </dgm:pt>
    <dgm:pt modelId="{2C4D0D60-D3EF-4F58-9F45-90048C274EA7}" type="pres">
      <dgm:prSet presAssocID="{A243D2BE-A05E-4446-B75E-364909F686D8}" presName="spaceRect" presStyleCnt="0"/>
      <dgm:spPr/>
    </dgm:pt>
    <dgm:pt modelId="{11CD9835-F2F9-4321-8D14-CABBE2AA4BD7}" type="pres">
      <dgm:prSet presAssocID="{A243D2BE-A05E-4446-B75E-364909F686D8}" presName="parTx" presStyleLbl="revTx" presStyleIdx="1" presStyleCnt="3">
        <dgm:presLayoutVars>
          <dgm:chMax val="0"/>
          <dgm:chPref val="0"/>
        </dgm:presLayoutVars>
      </dgm:prSet>
      <dgm:spPr/>
    </dgm:pt>
    <dgm:pt modelId="{A82E9D46-7140-4361-A6FC-A915788386F8}" type="pres">
      <dgm:prSet presAssocID="{561F5C87-8993-48CE-9B3C-2565BE468FAF}" presName="sibTrans" presStyleCnt="0"/>
      <dgm:spPr/>
    </dgm:pt>
    <dgm:pt modelId="{48011D08-D285-4686-BE42-F1E170BDD8D3}" type="pres">
      <dgm:prSet presAssocID="{2ECC3790-D88C-497C-89B0-4910C318FFB1}" presName="compNode" presStyleCnt="0"/>
      <dgm:spPr/>
    </dgm:pt>
    <dgm:pt modelId="{C8ED0419-DF61-41E6-A08E-5435D77DFD9C}" type="pres">
      <dgm:prSet presAssocID="{2ECC3790-D88C-497C-89B0-4910C318FFB1}" presName="bgRect" presStyleLbl="bgShp" presStyleIdx="2" presStyleCnt="3"/>
      <dgm:spPr/>
    </dgm:pt>
    <dgm:pt modelId="{29FB7088-D3E8-44DD-BD9B-0CA9F4E614DD}" type="pres">
      <dgm:prSet presAssocID="{2ECC3790-D88C-497C-89B0-4910C318FFB1}" presName="iconRect" presStyleLbl="node1" presStyleIdx="2" presStyleCnt="3" custScaleX="75497" custScaleY="80781" custLinFactNeighborX="8652" custLinFactNeighborY="61042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ruck"/>
        </a:ext>
      </dgm:extLst>
    </dgm:pt>
    <dgm:pt modelId="{F0D4A96D-F8EF-4544-829A-3461D79A54C0}" type="pres">
      <dgm:prSet presAssocID="{2ECC3790-D88C-497C-89B0-4910C318FFB1}" presName="spaceRect" presStyleCnt="0"/>
      <dgm:spPr/>
    </dgm:pt>
    <dgm:pt modelId="{F6E5A547-4D63-42EE-B091-F438902536B6}" type="pres">
      <dgm:prSet presAssocID="{2ECC3790-D88C-497C-89B0-4910C318FFB1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E9257A0E-7EF2-42F1-A111-B92635C0716E}" type="presOf" srcId="{A243D2BE-A05E-4446-B75E-364909F686D8}" destId="{11CD9835-F2F9-4321-8D14-CABBE2AA4BD7}" srcOrd="0" destOrd="0" presId="urn:microsoft.com/office/officeart/2018/2/layout/IconVerticalSolidList"/>
    <dgm:cxn modelId="{C677791E-2A35-446E-A083-C6AB6BF967D5}" srcId="{09D4D10F-2C79-46A8-9230-6082A2EC889F}" destId="{F99A2A04-08F5-462E-8D34-367A0B548DC2}" srcOrd="0" destOrd="0" parTransId="{8912C68E-2136-431B-84A8-96230365057D}" sibTransId="{3B42D69D-264E-42A8-8C70-428113DCD269}"/>
    <dgm:cxn modelId="{927C1E31-9E77-4360-BFF5-172A6B1045A0}" type="presOf" srcId="{F99A2A04-08F5-462E-8D34-367A0B548DC2}" destId="{D7384CE6-522C-4963-90C8-9CDA3A7EFC7E}" srcOrd="0" destOrd="0" presId="urn:microsoft.com/office/officeart/2018/2/layout/IconVerticalSolidList"/>
    <dgm:cxn modelId="{CCD1E566-6F08-47BD-8A72-FA7B16E39E82}" type="presOf" srcId="{2ECC3790-D88C-497C-89B0-4910C318FFB1}" destId="{F6E5A547-4D63-42EE-B091-F438902536B6}" srcOrd="0" destOrd="0" presId="urn:microsoft.com/office/officeart/2018/2/layout/IconVerticalSolidList"/>
    <dgm:cxn modelId="{C35184B1-1B7F-4459-AB76-0B340E0E6D71}" srcId="{09D4D10F-2C79-46A8-9230-6082A2EC889F}" destId="{A243D2BE-A05E-4446-B75E-364909F686D8}" srcOrd="1" destOrd="0" parTransId="{3BF86B78-1D68-402A-9987-4150F1EB4106}" sibTransId="{561F5C87-8993-48CE-9B3C-2565BE468FAF}"/>
    <dgm:cxn modelId="{C05ABCCD-038B-4F3B-8E9B-6D45D3C565B2}" type="presOf" srcId="{09D4D10F-2C79-46A8-9230-6082A2EC889F}" destId="{EA4F98E7-9610-4FFE-9C4A-CC94E654C521}" srcOrd="0" destOrd="0" presId="urn:microsoft.com/office/officeart/2018/2/layout/IconVerticalSolidList"/>
    <dgm:cxn modelId="{4C410DDC-F634-4635-81C7-37639DF86D8E}" srcId="{09D4D10F-2C79-46A8-9230-6082A2EC889F}" destId="{2ECC3790-D88C-497C-89B0-4910C318FFB1}" srcOrd="2" destOrd="0" parTransId="{CC0E06B9-E516-4E04-BF0E-3807061959C5}" sibTransId="{EDCF6569-8231-4800-911A-E9E4B04D8D89}"/>
    <dgm:cxn modelId="{E323004C-1F70-4759-93D0-D030F8EB1B62}" type="presParOf" srcId="{EA4F98E7-9610-4FFE-9C4A-CC94E654C521}" destId="{2756D294-E62B-45C5-B43F-6E8349E59906}" srcOrd="0" destOrd="0" presId="urn:microsoft.com/office/officeart/2018/2/layout/IconVerticalSolidList"/>
    <dgm:cxn modelId="{42A0EEF3-8D6A-4952-B62E-33BDD2DD2B71}" type="presParOf" srcId="{2756D294-E62B-45C5-B43F-6E8349E59906}" destId="{E2B94F60-9502-418A-B727-BE01693A04C7}" srcOrd="0" destOrd="0" presId="urn:microsoft.com/office/officeart/2018/2/layout/IconVerticalSolidList"/>
    <dgm:cxn modelId="{460FBEA3-BD82-4F84-90E6-E6F4F7B51AFC}" type="presParOf" srcId="{2756D294-E62B-45C5-B43F-6E8349E59906}" destId="{48743E2D-F632-418F-B266-26D53F19B98E}" srcOrd="1" destOrd="0" presId="urn:microsoft.com/office/officeart/2018/2/layout/IconVerticalSolidList"/>
    <dgm:cxn modelId="{68712A5B-D44A-4BCF-85DA-35CD57F4607F}" type="presParOf" srcId="{2756D294-E62B-45C5-B43F-6E8349E59906}" destId="{9E52D7AD-0827-41E2-8F96-BFCBA497C132}" srcOrd="2" destOrd="0" presId="urn:microsoft.com/office/officeart/2018/2/layout/IconVerticalSolidList"/>
    <dgm:cxn modelId="{F9ED457E-5455-41BD-B78B-751CF29A9932}" type="presParOf" srcId="{2756D294-E62B-45C5-B43F-6E8349E59906}" destId="{D7384CE6-522C-4963-90C8-9CDA3A7EFC7E}" srcOrd="3" destOrd="0" presId="urn:microsoft.com/office/officeart/2018/2/layout/IconVerticalSolidList"/>
    <dgm:cxn modelId="{1F4AF300-BA55-4AC5-AEBA-CBC5C5BA82E2}" type="presParOf" srcId="{EA4F98E7-9610-4FFE-9C4A-CC94E654C521}" destId="{66688DA7-1C32-420B-9A27-59E6D20A6001}" srcOrd="1" destOrd="0" presId="urn:microsoft.com/office/officeart/2018/2/layout/IconVerticalSolidList"/>
    <dgm:cxn modelId="{88437111-3124-4AD4-8C82-A9E4F7E9F606}" type="presParOf" srcId="{EA4F98E7-9610-4FFE-9C4A-CC94E654C521}" destId="{E8E24C31-205D-4FDE-BAC3-6F7B2CB2F65F}" srcOrd="2" destOrd="0" presId="urn:microsoft.com/office/officeart/2018/2/layout/IconVerticalSolidList"/>
    <dgm:cxn modelId="{C9799846-4B8C-45E0-A179-EBAC2D2921DC}" type="presParOf" srcId="{E8E24C31-205D-4FDE-BAC3-6F7B2CB2F65F}" destId="{B5B5F858-4293-4ED2-A473-FDCCC0B257FF}" srcOrd="0" destOrd="0" presId="urn:microsoft.com/office/officeart/2018/2/layout/IconVerticalSolidList"/>
    <dgm:cxn modelId="{6C16A730-6A90-4B77-AE3E-0E8430055315}" type="presParOf" srcId="{E8E24C31-205D-4FDE-BAC3-6F7B2CB2F65F}" destId="{42F11AE0-95BC-4B9D-A390-8A0B38E3B1B7}" srcOrd="1" destOrd="0" presId="urn:microsoft.com/office/officeart/2018/2/layout/IconVerticalSolidList"/>
    <dgm:cxn modelId="{D958C003-D0EE-4E5C-BB6A-7B7EE2F73993}" type="presParOf" srcId="{E8E24C31-205D-4FDE-BAC3-6F7B2CB2F65F}" destId="{2C4D0D60-D3EF-4F58-9F45-90048C274EA7}" srcOrd="2" destOrd="0" presId="urn:microsoft.com/office/officeart/2018/2/layout/IconVerticalSolidList"/>
    <dgm:cxn modelId="{2F36149E-94AE-4ACD-8C12-8291B345E519}" type="presParOf" srcId="{E8E24C31-205D-4FDE-BAC3-6F7B2CB2F65F}" destId="{11CD9835-F2F9-4321-8D14-CABBE2AA4BD7}" srcOrd="3" destOrd="0" presId="urn:microsoft.com/office/officeart/2018/2/layout/IconVerticalSolidList"/>
    <dgm:cxn modelId="{1D555B20-CD10-485C-99B9-283AA983981D}" type="presParOf" srcId="{EA4F98E7-9610-4FFE-9C4A-CC94E654C521}" destId="{A82E9D46-7140-4361-A6FC-A915788386F8}" srcOrd="3" destOrd="0" presId="urn:microsoft.com/office/officeart/2018/2/layout/IconVerticalSolidList"/>
    <dgm:cxn modelId="{27DA4A7D-945A-4CE9-9B64-4EE23A972867}" type="presParOf" srcId="{EA4F98E7-9610-4FFE-9C4A-CC94E654C521}" destId="{48011D08-D285-4686-BE42-F1E170BDD8D3}" srcOrd="4" destOrd="0" presId="urn:microsoft.com/office/officeart/2018/2/layout/IconVerticalSolidList"/>
    <dgm:cxn modelId="{D99E5A3C-308B-4D30-B2BD-DDB103242B8C}" type="presParOf" srcId="{48011D08-D285-4686-BE42-F1E170BDD8D3}" destId="{C8ED0419-DF61-41E6-A08E-5435D77DFD9C}" srcOrd="0" destOrd="0" presId="urn:microsoft.com/office/officeart/2018/2/layout/IconVerticalSolidList"/>
    <dgm:cxn modelId="{EDBC9920-E21E-495A-9DEC-E55383959831}" type="presParOf" srcId="{48011D08-D285-4686-BE42-F1E170BDD8D3}" destId="{29FB7088-D3E8-44DD-BD9B-0CA9F4E614DD}" srcOrd="1" destOrd="0" presId="urn:microsoft.com/office/officeart/2018/2/layout/IconVerticalSolidList"/>
    <dgm:cxn modelId="{718A9336-2ECC-4AA1-AB3F-2B8497D9ABE4}" type="presParOf" srcId="{48011D08-D285-4686-BE42-F1E170BDD8D3}" destId="{F0D4A96D-F8EF-4544-829A-3461D79A54C0}" srcOrd="2" destOrd="0" presId="urn:microsoft.com/office/officeart/2018/2/layout/IconVerticalSolidList"/>
    <dgm:cxn modelId="{CD442D27-F89B-4D50-A510-58A23619263A}" type="presParOf" srcId="{48011D08-D285-4686-BE42-F1E170BDD8D3}" destId="{F6E5A547-4D63-42EE-B091-F438902536B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AFCB9F25-1D82-4471-893B-39644A8DB1F9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9B82BD3D-F99E-40DD-AB74-AB81F65A1898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Welke kansen van de afgelopen maanden moeten we blijven benutten?</a:t>
          </a:r>
          <a:endParaRPr lang="en-US" dirty="0"/>
        </a:p>
      </dgm:t>
    </dgm:pt>
    <dgm:pt modelId="{748869CA-5C1B-430B-971D-CCF041C4C7EA}" type="parTrans" cxnId="{B9BD7965-F83D-46FA-9EF7-45E2EC722553}">
      <dgm:prSet/>
      <dgm:spPr/>
      <dgm:t>
        <a:bodyPr/>
        <a:lstStyle/>
        <a:p>
          <a:endParaRPr lang="en-US"/>
        </a:p>
      </dgm:t>
    </dgm:pt>
    <dgm:pt modelId="{77EA0B0F-C617-4588-8499-D8F77841711B}" type="sibTrans" cxnId="{B9BD7965-F83D-46FA-9EF7-45E2EC722553}">
      <dgm:prSet/>
      <dgm:spPr/>
      <dgm:t>
        <a:bodyPr/>
        <a:lstStyle/>
        <a:p>
          <a:endParaRPr lang="en-US"/>
        </a:p>
      </dgm:t>
    </dgm:pt>
    <dgm:pt modelId="{B9308A94-5D65-4467-90D8-B89C2CAA844F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..</a:t>
          </a:r>
          <a:endParaRPr lang="en-US"/>
        </a:p>
      </dgm:t>
    </dgm:pt>
    <dgm:pt modelId="{A47C7018-B521-4F56-B934-D42F508407B2}" type="parTrans" cxnId="{38999328-FD94-4130-A948-7A839DA50D72}">
      <dgm:prSet/>
      <dgm:spPr/>
      <dgm:t>
        <a:bodyPr/>
        <a:lstStyle/>
        <a:p>
          <a:endParaRPr lang="en-US"/>
        </a:p>
      </dgm:t>
    </dgm:pt>
    <dgm:pt modelId="{AA2897E9-7C8E-451F-8618-2DBA182248BE}" type="sibTrans" cxnId="{38999328-FD94-4130-A948-7A839DA50D72}">
      <dgm:prSet/>
      <dgm:spPr/>
      <dgm:t>
        <a:bodyPr/>
        <a:lstStyle/>
        <a:p>
          <a:endParaRPr lang="en-US"/>
        </a:p>
      </dgm:t>
    </dgm:pt>
    <dgm:pt modelId="{6E22C3A7-36EA-4EF4-BE93-869421FCB612}" type="pres">
      <dgm:prSet presAssocID="{AFCB9F25-1D82-4471-893B-39644A8DB1F9}" presName="root" presStyleCnt="0">
        <dgm:presLayoutVars>
          <dgm:dir/>
          <dgm:resizeHandles val="exact"/>
        </dgm:presLayoutVars>
      </dgm:prSet>
      <dgm:spPr/>
    </dgm:pt>
    <dgm:pt modelId="{42EE19B9-87DC-467E-92E9-EFE251D0031F}" type="pres">
      <dgm:prSet presAssocID="{9B82BD3D-F99E-40DD-AB74-AB81F65A1898}" presName="compNode" presStyleCnt="0"/>
      <dgm:spPr/>
    </dgm:pt>
    <dgm:pt modelId="{BA53551C-D75F-483D-BB65-B4AE68C363EA}" type="pres">
      <dgm:prSet presAssocID="{9B82BD3D-F99E-40DD-AB74-AB81F65A1898}" presName="bgRect" presStyleLbl="bgShp" presStyleIdx="0" presStyleCnt="2"/>
      <dgm:spPr/>
    </dgm:pt>
    <dgm:pt modelId="{679124BA-732B-4FD0-B9FF-FA2ED11BBF2B}" type="pres">
      <dgm:prSet presAssocID="{9B82BD3D-F99E-40DD-AB74-AB81F65A1898}" presName="iconRect" presStyleLbl="node1" presStyleIdx="0" presStyleCnt="2"/>
      <dgm:spPr>
        <a:solidFill>
          <a:schemeClr val="bg1">
            <a:lumMod val="95000"/>
          </a:schemeClr>
        </a:solidFill>
        <a:ln>
          <a:noFill/>
        </a:ln>
      </dgm:spPr>
      <dgm:extLst>
        <a:ext uri="{E40237B7-FDA0-4F09-8148-C483321AD2D9}">
          <dgm14:cNvPr xmlns:dgm14="http://schemas.microsoft.com/office/drawing/2010/diagram" id="0" name="" descr="Meditation"/>
        </a:ext>
      </dgm:extLst>
    </dgm:pt>
    <dgm:pt modelId="{55C59960-6B0E-4DD3-876C-F65CE5E51930}" type="pres">
      <dgm:prSet presAssocID="{9B82BD3D-F99E-40DD-AB74-AB81F65A1898}" presName="spaceRect" presStyleCnt="0"/>
      <dgm:spPr/>
    </dgm:pt>
    <dgm:pt modelId="{76245199-C45B-4590-94F0-E5DA10BBFA15}" type="pres">
      <dgm:prSet presAssocID="{9B82BD3D-F99E-40DD-AB74-AB81F65A1898}" presName="parTx" presStyleLbl="revTx" presStyleIdx="0" presStyleCnt="2" custScaleX="138817" custLinFactNeighborX="-37340" custLinFactNeighborY="-1568">
        <dgm:presLayoutVars>
          <dgm:chMax val="0"/>
          <dgm:chPref val="0"/>
        </dgm:presLayoutVars>
      </dgm:prSet>
      <dgm:spPr/>
    </dgm:pt>
    <dgm:pt modelId="{2618148A-D9BC-414B-82B1-5C32DA339D8D}" type="pres">
      <dgm:prSet presAssocID="{77EA0B0F-C617-4588-8499-D8F77841711B}" presName="sibTrans" presStyleCnt="0"/>
      <dgm:spPr/>
    </dgm:pt>
    <dgm:pt modelId="{93E09EFA-1EF0-4ACF-B29C-845FD0DE0155}" type="pres">
      <dgm:prSet presAssocID="{B9308A94-5D65-4467-90D8-B89C2CAA844F}" presName="compNode" presStyleCnt="0"/>
      <dgm:spPr/>
    </dgm:pt>
    <dgm:pt modelId="{1E860EDC-8569-4F6A-B367-2E3E9D32FA00}" type="pres">
      <dgm:prSet presAssocID="{B9308A94-5D65-4467-90D8-B89C2CAA844F}" presName="bgRect" presStyleLbl="bgShp" presStyleIdx="1" presStyleCnt="2"/>
      <dgm:spPr/>
    </dgm:pt>
    <dgm:pt modelId="{1B9D96EB-1FE9-48E0-B035-BDBF0C6F480E}" type="pres">
      <dgm:prSet presAssocID="{B9308A94-5D65-4467-90D8-B89C2CAA844F}" presName="iconRect" presStyleLbl="node1" presStyleIdx="1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hooting star"/>
        </a:ext>
      </dgm:extLst>
    </dgm:pt>
    <dgm:pt modelId="{1064CA75-02E6-4E5D-85A7-8D0CDC52F7BD}" type="pres">
      <dgm:prSet presAssocID="{B9308A94-5D65-4467-90D8-B89C2CAA844F}" presName="spaceRect" presStyleCnt="0"/>
      <dgm:spPr/>
    </dgm:pt>
    <dgm:pt modelId="{78E73C05-22B2-4BCE-8786-775E015FDA5D}" type="pres">
      <dgm:prSet presAssocID="{B9308A94-5D65-4467-90D8-B89C2CAA844F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38999328-FD94-4130-A948-7A839DA50D72}" srcId="{AFCB9F25-1D82-4471-893B-39644A8DB1F9}" destId="{B9308A94-5D65-4467-90D8-B89C2CAA844F}" srcOrd="1" destOrd="0" parTransId="{A47C7018-B521-4F56-B934-D42F508407B2}" sibTransId="{AA2897E9-7C8E-451F-8618-2DBA182248BE}"/>
    <dgm:cxn modelId="{B9BD7965-F83D-46FA-9EF7-45E2EC722553}" srcId="{AFCB9F25-1D82-4471-893B-39644A8DB1F9}" destId="{9B82BD3D-F99E-40DD-AB74-AB81F65A1898}" srcOrd="0" destOrd="0" parTransId="{748869CA-5C1B-430B-971D-CCF041C4C7EA}" sibTransId="{77EA0B0F-C617-4588-8499-D8F77841711B}"/>
    <dgm:cxn modelId="{6DBCD8DF-9302-4D11-8F52-6CBEEB685F11}" type="presOf" srcId="{9B82BD3D-F99E-40DD-AB74-AB81F65A1898}" destId="{76245199-C45B-4590-94F0-E5DA10BBFA15}" srcOrd="0" destOrd="0" presId="urn:microsoft.com/office/officeart/2018/2/layout/IconVerticalSolidList"/>
    <dgm:cxn modelId="{7D09F4EC-F210-49A8-B7AA-65BB6C9DB74A}" type="presOf" srcId="{B9308A94-5D65-4467-90D8-B89C2CAA844F}" destId="{78E73C05-22B2-4BCE-8786-775E015FDA5D}" srcOrd="0" destOrd="0" presId="urn:microsoft.com/office/officeart/2018/2/layout/IconVerticalSolidList"/>
    <dgm:cxn modelId="{BB63BDEE-EC7E-46B1-8924-E3D2F4CE2C20}" type="presOf" srcId="{AFCB9F25-1D82-4471-893B-39644A8DB1F9}" destId="{6E22C3A7-36EA-4EF4-BE93-869421FCB612}" srcOrd="0" destOrd="0" presId="urn:microsoft.com/office/officeart/2018/2/layout/IconVerticalSolidList"/>
    <dgm:cxn modelId="{FF3C8320-9817-4BD7-B193-A8E149E8AEBD}" type="presParOf" srcId="{6E22C3A7-36EA-4EF4-BE93-869421FCB612}" destId="{42EE19B9-87DC-467E-92E9-EFE251D0031F}" srcOrd="0" destOrd="0" presId="urn:microsoft.com/office/officeart/2018/2/layout/IconVerticalSolidList"/>
    <dgm:cxn modelId="{D14EF23B-BDBE-4E51-8029-3FEFD2F3B979}" type="presParOf" srcId="{42EE19B9-87DC-467E-92E9-EFE251D0031F}" destId="{BA53551C-D75F-483D-BB65-B4AE68C363EA}" srcOrd="0" destOrd="0" presId="urn:microsoft.com/office/officeart/2018/2/layout/IconVerticalSolidList"/>
    <dgm:cxn modelId="{F6F0FC5C-B93C-4BAF-8C46-D040496F3332}" type="presParOf" srcId="{42EE19B9-87DC-467E-92E9-EFE251D0031F}" destId="{679124BA-732B-4FD0-B9FF-FA2ED11BBF2B}" srcOrd="1" destOrd="0" presId="urn:microsoft.com/office/officeart/2018/2/layout/IconVerticalSolidList"/>
    <dgm:cxn modelId="{84B8DBAB-5F17-4230-B3D0-749831B916A7}" type="presParOf" srcId="{42EE19B9-87DC-467E-92E9-EFE251D0031F}" destId="{55C59960-6B0E-4DD3-876C-F65CE5E51930}" srcOrd="2" destOrd="0" presId="urn:microsoft.com/office/officeart/2018/2/layout/IconVerticalSolidList"/>
    <dgm:cxn modelId="{E6576FFE-11D9-4659-B6A7-9527AEE32CFA}" type="presParOf" srcId="{42EE19B9-87DC-467E-92E9-EFE251D0031F}" destId="{76245199-C45B-4590-94F0-E5DA10BBFA15}" srcOrd="3" destOrd="0" presId="urn:microsoft.com/office/officeart/2018/2/layout/IconVerticalSolidList"/>
    <dgm:cxn modelId="{902ED98B-BBAB-4425-8E6C-99278616BDC8}" type="presParOf" srcId="{6E22C3A7-36EA-4EF4-BE93-869421FCB612}" destId="{2618148A-D9BC-414B-82B1-5C32DA339D8D}" srcOrd="1" destOrd="0" presId="urn:microsoft.com/office/officeart/2018/2/layout/IconVerticalSolidList"/>
    <dgm:cxn modelId="{1A315536-A625-46CF-81F7-6C823D1CF512}" type="presParOf" srcId="{6E22C3A7-36EA-4EF4-BE93-869421FCB612}" destId="{93E09EFA-1EF0-4ACF-B29C-845FD0DE0155}" srcOrd="2" destOrd="0" presId="urn:microsoft.com/office/officeart/2018/2/layout/IconVerticalSolidList"/>
    <dgm:cxn modelId="{0D10408E-817B-49E1-88A6-3626D8F35E29}" type="presParOf" srcId="{93E09EFA-1EF0-4ACF-B29C-845FD0DE0155}" destId="{1E860EDC-8569-4F6A-B367-2E3E9D32FA00}" srcOrd="0" destOrd="0" presId="urn:microsoft.com/office/officeart/2018/2/layout/IconVerticalSolidList"/>
    <dgm:cxn modelId="{ACEBB5D7-2F63-491F-9D87-A563DC6193AA}" type="presParOf" srcId="{93E09EFA-1EF0-4ACF-B29C-845FD0DE0155}" destId="{1B9D96EB-1FE9-48E0-B035-BDBF0C6F480E}" srcOrd="1" destOrd="0" presId="urn:microsoft.com/office/officeart/2018/2/layout/IconVerticalSolidList"/>
    <dgm:cxn modelId="{8ABFD882-7648-4662-8741-58E66F59401D}" type="presParOf" srcId="{93E09EFA-1EF0-4ACF-B29C-845FD0DE0155}" destId="{1064CA75-02E6-4E5D-85A7-8D0CDC52F7BD}" srcOrd="2" destOrd="0" presId="urn:microsoft.com/office/officeart/2018/2/layout/IconVerticalSolidList"/>
    <dgm:cxn modelId="{E7EEA773-9042-4D2E-A463-458CAA910359}" type="presParOf" srcId="{93E09EFA-1EF0-4ACF-B29C-845FD0DE0155}" destId="{78E73C05-22B2-4BCE-8786-775E015FDA5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18F919A0-07D8-4D12-8901-278F8E3B7FBF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E575345F-4069-47CA-B64E-20D41C033AD2}">
      <dgm:prSet/>
      <dgm:spPr/>
      <dgm:t>
        <a:bodyPr/>
        <a:lstStyle/>
        <a:p>
          <a:r>
            <a:rPr lang="nl-NL"/>
            <a:t>Huidige structuur waarbij het eerst lokaal, vervolgens regionaal en ten slotte landelijk wordt opgelost, handhaven.</a:t>
          </a:r>
          <a:endParaRPr lang="en-US"/>
        </a:p>
      </dgm:t>
    </dgm:pt>
    <dgm:pt modelId="{10382A5D-8A30-4415-AC90-B600CC821992}" type="parTrans" cxnId="{DED11DF6-3188-4A80-B03D-6BBF8DD272AE}">
      <dgm:prSet/>
      <dgm:spPr/>
      <dgm:t>
        <a:bodyPr/>
        <a:lstStyle/>
        <a:p>
          <a:endParaRPr lang="en-US"/>
        </a:p>
      </dgm:t>
    </dgm:pt>
    <dgm:pt modelId="{2533D5E6-E704-4680-B0C5-A8829896488A}" type="sibTrans" cxnId="{DED11DF6-3188-4A80-B03D-6BBF8DD272AE}">
      <dgm:prSet/>
      <dgm:spPr/>
      <dgm:t>
        <a:bodyPr/>
        <a:lstStyle/>
        <a:p>
          <a:endParaRPr lang="en-US"/>
        </a:p>
      </dgm:t>
    </dgm:pt>
    <dgm:pt modelId="{C8FD34ED-6AD0-4819-B90F-8DFAAB495A2D}">
      <dgm:prSet/>
      <dgm:spPr/>
      <dgm:t>
        <a:bodyPr/>
        <a:lstStyle/>
        <a:p>
          <a:r>
            <a:rPr lang="nl-NL"/>
            <a:t>Betrokkenheid intensivisten verbeteren, zowel wanneer regionaal als wanneer landelijk gecoordineerd. </a:t>
          </a:r>
          <a:endParaRPr lang="en-US"/>
        </a:p>
      </dgm:t>
    </dgm:pt>
    <dgm:pt modelId="{D5888418-3C10-402C-908A-98EADF459873}" type="parTrans" cxnId="{65959935-58CE-46C4-A888-58B487855003}">
      <dgm:prSet/>
      <dgm:spPr/>
      <dgm:t>
        <a:bodyPr/>
        <a:lstStyle/>
        <a:p>
          <a:endParaRPr lang="en-US"/>
        </a:p>
      </dgm:t>
    </dgm:pt>
    <dgm:pt modelId="{8280E7EA-88BB-474E-9BB1-B63B3AE1EFFB}" type="sibTrans" cxnId="{65959935-58CE-46C4-A888-58B487855003}">
      <dgm:prSet/>
      <dgm:spPr/>
      <dgm:t>
        <a:bodyPr/>
        <a:lstStyle/>
        <a:p>
          <a:endParaRPr lang="en-US"/>
        </a:p>
      </dgm:t>
    </dgm:pt>
    <dgm:pt modelId="{C4F01579-6CC1-486E-86B1-B92900EFC144}">
      <dgm:prSet/>
      <dgm:spPr/>
      <dgm:t>
        <a:bodyPr/>
        <a:lstStyle/>
        <a:p>
          <a:r>
            <a:rPr lang="nl-NL" dirty="0"/>
            <a:t>Uitwerken: samenwerking IC-regio’s, ROAZ, LNAZ, LCPS?</a:t>
          </a:r>
        </a:p>
        <a:p>
          <a:r>
            <a:rPr lang="nl-NL" dirty="0"/>
            <a:t>Eenduidige aansturing</a:t>
          </a:r>
          <a:endParaRPr lang="en-US" dirty="0"/>
        </a:p>
      </dgm:t>
    </dgm:pt>
    <dgm:pt modelId="{0B1D26C1-C4C4-42C9-BC28-26D50F018302}" type="parTrans" cxnId="{B3CA394D-D8D9-4DB7-B77F-84FEDA10B4A6}">
      <dgm:prSet/>
      <dgm:spPr/>
      <dgm:t>
        <a:bodyPr/>
        <a:lstStyle/>
        <a:p>
          <a:endParaRPr lang="en-US"/>
        </a:p>
      </dgm:t>
    </dgm:pt>
    <dgm:pt modelId="{105753D6-B671-4303-9958-2B1BFCE571B6}" type="sibTrans" cxnId="{B3CA394D-D8D9-4DB7-B77F-84FEDA10B4A6}">
      <dgm:prSet/>
      <dgm:spPr/>
      <dgm:t>
        <a:bodyPr/>
        <a:lstStyle/>
        <a:p>
          <a:endParaRPr lang="en-US"/>
        </a:p>
      </dgm:t>
    </dgm:pt>
    <dgm:pt modelId="{656016B6-21B2-42EA-B94B-62D262E788DA}" type="pres">
      <dgm:prSet presAssocID="{18F919A0-07D8-4D12-8901-278F8E3B7FBF}" presName="root" presStyleCnt="0">
        <dgm:presLayoutVars>
          <dgm:dir/>
          <dgm:resizeHandles val="exact"/>
        </dgm:presLayoutVars>
      </dgm:prSet>
      <dgm:spPr/>
    </dgm:pt>
    <dgm:pt modelId="{7F8948A1-A497-43E0-83A5-AC8C8A9FA66E}" type="pres">
      <dgm:prSet presAssocID="{E575345F-4069-47CA-B64E-20D41C033AD2}" presName="compNode" presStyleCnt="0"/>
      <dgm:spPr/>
    </dgm:pt>
    <dgm:pt modelId="{B9AEA474-51E1-492A-93DA-4237729BF014}" type="pres">
      <dgm:prSet presAssocID="{E575345F-4069-47CA-B64E-20D41C033AD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sconnected"/>
        </a:ext>
      </dgm:extLst>
    </dgm:pt>
    <dgm:pt modelId="{36ECFF48-9625-4F73-B980-22ED361E600B}" type="pres">
      <dgm:prSet presAssocID="{E575345F-4069-47CA-B64E-20D41C033AD2}" presName="spaceRect" presStyleCnt="0"/>
      <dgm:spPr/>
    </dgm:pt>
    <dgm:pt modelId="{D81C5F2B-5E20-43D6-9171-921D1DD5FF77}" type="pres">
      <dgm:prSet presAssocID="{E575345F-4069-47CA-B64E-20D41C033AD2}" presName="textRect" presStyleLbl="revTx" presStyleIdx="0" presStyleCnt="3">
        <dgm:presLayoutVars>
          <dgm:chMax val="1"/>
          <dgm:chPref val="1"/>
        </dgm:presLayoutVars>
      </dgm:prSet>
      <dgm:spPr/>
    </dgm:pt>
    <dgm:pt modelId="{02D85A0C-1B7F-4DF8-86CB-A63BE8FF486D}" type="pres">
      <dgm:prSet presAssocID="{2533D5E6-E704-4680-B0C5-A8829896488A}" presName="sibTrans" presStyleCnt="0"/>
      <dgm:spPr/>
    </dgm:pt>
    <dgm:pt modelId="{8636A6C9-302D-48E8-AF85-383BC3D1F61E}" type="pres">
      <dgm:prSet presAssocID="{C8FD34ED-6AD0-4819-B90F-8DFAAB495A2D}" presName="compNode" presStyleCnt="0"/>
      <dgm:spPr/>
    </dgm:pt>
    <dgm:pt modelId="{EE57C219-9646-4D44-9EBE-150EE8C8866A}" type="pres">
      <dgm:prSet presAssocID="{C8FD34ED-6AD0-4819-B90F-8DFAAB495A2D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siness Growth"/>
        </a:ext>
      </dgm:extLst>
    </dgm:pt>
    <dgm:pt modelId="{E3E8862C-85C3-4744-8158-6C23E9C063AB}" type="pres">
      <dgm:prSet presAssocID="{C8FD34ED-6AD0-4819-B90F-8DFAAB495A2D}" presName="spaceRect" presStyleCnt="0"/>
      <dgm:spPr/>
    </dgm:pt>
    <dgm:pt modelId="{582D7B17-944D-433F-B835-1ED0A37F1FD9}" type="pres">
      <dgm:prSet presAssocID="{C8FD34ED-6AD0-4819-B90F-8DFAAB495A2D}" presName="textRect" presStyleLbl="revTx" presStyleIdx="1" presStyleCnt="3">
        <dgm:presLayoutVars>
          <dgm:chMax val="1"/>
          <dgm:chPref val="1"/>
        </dgm:presLayoutVars>
      </dgm:prSet>
      <dgm:spPr/>
    </dgm:pt>
    <dgm:pt modelId="{FFAB09A0-540A-4B0A-A28C-91EDA01C61CC}" type="pres">
      <dgm:prSet presAssocID="{8280E7EA-88BB-474E-9BB1-B63B3AE1EFFB}" presName="sibTrans" presStyleCnt="0"/>
      <dgm:spPr/>
    </dgm:pt>
    <dgm:pt modelId="{4EE61934-673A-4767-B13B-D944438BB3EB}" type="pres">
      <dgm:prSet presAssocID="{C4F01579-6CC1-486E-86B1-B92900EFC144}" presName="compNode" presStyleCnt="0"/>
      <dgm:spPr/>
    </dgm:pt>
    <dgm:pt modelId="{CA67F71A-FDE2-4EB6-A68D-5016A8AE8D68}" type="pres">
      <dgm:prSet presAssocID="{C4F01579-6CC1-486E-86B1-B92900EFC144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 Brainstorm"/>
        </a:ext>
      </dgm:extLst>
    </dgm:pt>
    <dgm:pt modelId="{BBB987EB-0190-4790-B9DC-1712CE80FC88}" type="pres">
      <dgm:prSet presAssocID="{C4F01579-6CC1-486E-86B1-B92900EFC144}" presName="spaceRect" presStyleCnt="0"/>
      <dgm:spPr/>
    </dgm:pt>
    <dgm:pt modelId="{4B776333-7184-4607-8A36-4E9128542E86}" type="pres">
      <dgm:prSet presAssocID="{C4F01579-6CC1-486E-86B1-B92900EFC144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65959935-58CE-46C4-A888-58B487855003}" srcId="{18F919A0-07D8-4D12-8901-278F8E3B7FBF}" destId="{C8FD34ED-6AD0-4819-B90F-8DFAAB495A2D}" srcOrd="1" destOrd="0" parTransId="{D5888418-3C10-402C-908A-98EADF459873}" sibTransId="{8280E7EA-88BB-474E-9BB1-B63B3AE1EFFB}"/>
    <dgm:cxn modelId="{B3CA394D-D8D9-4DB7-B77F-84FEDA10B4A6}" srcId="{18F919A0-07D8-4D12-8901-278F8E3B7FBF}" destId="{C4F01579-6CC1-486E-86B1-B92900EFC144}" srcOrd="2" destOrd="0" parTransId="{0B1D26C1-C4C4-42C9-BC28-26D50F018302}" sibTransId="{105753D6-B671-4303-9958-2B1BFCE571B6}"/>
    <dgm:cxn modelId="{A277AA6C-BDC5-40DE-AD70-695E6256CFA4}" type="presOf" srcId="{C8FD34ED-6AD0-4819-B90F-8DFAAB495A2D}" destId="{582D7B17-944D-433F-B835-1ED0A37F1FD9}" srcOrd="0" destOrd="0" presId="urn:microsoft.com/office/officeart/2018/2/layout/IconLabelList"/>
    <dgm:cxn modelId="{E2DAC397-3973-4988-B35A-42328B4AABAD}" type="presOf" srcId="{E575345F-4069-47CA-B64E-20D41C033AD2}" destId="{D81C5F2B-5E20-43D6-9171-921D1DD5FF77}" srcOrd="0" destOrd="0" presId="urn:microsoft.com/office/officeart/2018/2/layout/IconLabelList"/>
    <dgm:cxn modelId="{5B88C3BD-6637-4F88-B80D-84C826152B51}" type="presOf" srcId="{C4F01579-6CC1-486E-86B1-B92900EFC144}" destId="{4B776333-7184-4607-8A36-4E9128542E86}" srcOrd="0" destOrd="0" presId="urn:microsoft.com/office/officeart/2018/2/layout/IconLabelList"/>
    <dgm:cxn modelId="{0DB304DA-6C3B-4168-B95B-1EE44766B7A1}" type="presOf" srcId="{18F919A0-07D8-4D12-8901-278F8E3B7FBF}" destId="{656016B6-21B2-42EA-B94B-62D262E788DA}" srcOrd="0" destOrd="0" presId="urn:microsoft.com/office/officeart/2018/2/layout/IconLabelList"/>
    <dgm:cxn modelId="{DED11DF6-3188-4A80-B03D-6BBF8DD272AE}" srcId="{18F919A0-07D8-4D12-8901-278F8E3B7FBF}" destId="{E575345F-4069-47CA-B64E-20D41C033AD2}" srcOrd="0" destOrd="0" parTransId="{10382A5D-8A30-4415-AC90-B600CC821992}" sibTransId="{2533D5E6-E704-4680-B0C5-A8829896488A}"/>
    <dgm:cxn modelId="{1E6A15C3-0F56-4E46-A8CC-2B9E6E638315}" type="presParOf" srcId="{656016B6-21B2-42EA-B94B-62D262E788DA}" destId="{7F8948A1-A497-43E0-83A5-AC8C8A9FA66E}" srcOrd="0" destOrd="0" presId="urn:microsoft.com/office/officeart/2018/2/layout/IconLabelList"/>
    <dgm:cxn modelId="{624AFA5B-2987-48AF-92E0-563A6551F877}" type="presParOf" srcId="{7F8948A1-A497-43E0-83A5-AC8C8A9FA66E}" destId="{B9AEA474-51E1-492A-93DA-4237729BF014}" srcOrd="0" destOrd="0" presId="urn:microsoft.com/office/officeart/2018/2/layout/IconLabelList"/>
    <dgm:cxn modelId="{2C00D5C2-A99E-4A14-82E3-FE9A2DB6988E}" type="presParOf" srcId="{7F8948A1-A497-43E0-83A5-AC8C8A9FA66E}" destId="{36ECFF48-9625-4F73-B980-22ED361E600B}" srcOrd="1" destOrd="0" presId="urn:microsoft.com/office/officeart/2018/2/layout/IconLabelList"/>
    <dgm:cxn modelId="{4368F0AA-173A-42D9-BF7B-8C8E32A673E7}" type="presParOf" srcId="{7F8948A1-A497-43E0-83A5-AC8C8A9FA66E}" destId="{D81C5F2B-5E20-43D6-9171-921D1DD5FF77}" srcOrd="2" destOrd="0" presId="urn:microsoft.com/office/officeart/2018/2/layout/IconLabelList"/>
    <dgm:cxn modelId="{E32D51D0-EAB9-4FA6-A5A2-029F04395A7E}" type="presParOf" srcId="{656016B6-21B2-42EA-B94B-62D262E788DA}" destId="{02D85A0C-1B7F-4DF8-86CB-A63BE8FF486D}" srcOrd="1" destOrd="0" presId="urn:microsoft.com/office/officeart/2018/2/layout/IconLabelList"/>
    <dgm:cxn modelId="{3864C68D-B706-448E-9A46-2E7A3CFC1913}" type="presParOf" srcId="{656016B6-21B2-42EA-B94B-62D262E788DA}" destId="{8636A6C9-302D-48E8-AF85-383BC3D1F61E}" srcOrd="2" destOrd="0" presId="urn:microsoft.com/office/officeart/2018/2/layout/IconLabelList"/>
    <dgm:cxn modelId="{0E3EFB20-4A23-48D4-ACAA-F78224916DBC}" type="presParOf" srcId="{8636A6C9-302D-48E8-AF85-383BC3D1F61E}" destId="{EE57C219-9646-4D44-9EBE-150EE8C8866A}" srcOrd="0" destOrd="0" presId="urn:microsoft.com/office/officeart/2018/2/layout/IconLabelList"/>
    <dgm:cxn modelId="{0AE51A42-4B02-4ED7-9D43-51B19400ACB6}" type="presParOf" srcId="{8636A6C9-302D-48E8-AF85-383BC3D1F61E}" destId="{E3E8862C-85C3-4744-8158-6C23E9C063AB}" srcOrd="1" destOrd="0" presId="urn:microsoft.com/office/officeart/2018/2/layout/IconLabelList"/>
    <dgm:cxn modelId="{AA6972BA-C766-442D-9D0D-A56313EBC551}" type="presParOf" srcId="{8636A6C9-302D-48E8-AF85-383BC3D1F61E}" destId="{582D7B17-944D-433F-B835-1ED0A37F1FD9}" srcOrd="2" destOrd="0" presId="urn:microsoft.com/office/officeart/2018/2/layout/IconLabelList"/>
    <dgm:cxn modelId="{73F145A2-677B-4500-A45D-3D6D7AA62591}" type="presParOf" srcId="{656016B6-21B2-42EA-B94B-62D262E788DA}" destId="{FFAB09A0-540A-4B0A-A28C-91EDA01C61CC}" srcOrd="3" destOrd="0" presId="urn:microsoft.com/office/officeart/2018/2/layout/IconLabelList"/>
    <dgm:cxn modelId="{079FEAC8-4711-4F19-8964-805CE541E1D9}" type="presParOf" srcId="{656016B6-21B2-42EA-B94B-62D262E788DA}" destId="{4EE61934-673A-4767-B13B-D944438BB3EB}" srcOrd="4" destOrd="0" presId="urn:microsoft.com/office/officeart/2018/2/layout/IconLabelList"/>
    <dgm:cxn modelId="{4CE23775-B109-4EC1-8E34-60CC0567BC46}" type="presParOf" srcId="{4EE61934-673A-4767-B13B-D944438BB3EB}" destId="{CA67F71A-FDE2-4EB6-A68D-5016A8AE8D68}" srcOrd="0" destOrd="0" presId="urn:microsoft.com/office/officeart/2018/2/layout/IconLabelList"/>
    <dgm:cxn modelId="{61A15CBF-681B-4DB1-96DF-C54C8E561809}" type="presParOf" srcId="{4EE61934-673A-4767-B13B-D944438BB3EB}" destId="{BBB987EB-0190-4790-B9DC-1712CE80FC88}" srcOrd="1" destOrd="0" presId="urn:microsoft.com/office/officeart/2018/2/layout/IconLabelList"/>
    <dgm:cxn modelId="{BC91AD0F-1C73-4505-BD7B-C56217552705}" type="presParOf" srcId="{4EE61934-673A-4767-B13B-D944438BB3EB}" destId="{4B776333-7184-4607-8A36-4E9128542E86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14C10996-1D1B-403F-B035-AC95D22E840D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18BA2462-64DF-4CF7-A82F-26A7BB07DCB6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nl-NL"/>
            <a:t>Structureel inbedden lijkt wenselijk </a:t>
          </a:r>
          <a:endParaRPr lang="en-US"/>
        </a:p>
      </dgm:t>
    </dgm:pt>
    <dgm:pt modelId="{62AFBF7D-3F37-48D9-B31D-12BA3662AA65}" type="parTrans" cxnId="{9C157DF0-ECF1-4FA6-AE99-63D32982944E}">
      <dgm:prSet/>
      <dgm:spPr/>
      <dgm:t>
        <a:bodyPr/>
        <a:lstStyle/>
        <a:p>
          <a:endParaRPr lang="en-US"/>
        </a:p>
      </dgm:t>
    </dgm:pt>
    <dgm:pt modelId="{B370A3E4-C544-4473-A44D-2058DC900C52}" type="sibTrans" cxnId="{9C157DF0-ECF1-4FA6-AE99-63D32982944E}">
      <dgm:prSet/>
      <dgm:spPr/>
      <dgm:t>
        <a:bodyPr/>
        <a:lstStyle/>
        <a:p>
          <a:endParaRPr lang="en-US"/>
        </a:p>
      </dgm:t>
    </dgm:pt>
    <dgm:pt modelId="{F54543C8-19A5-42AE-B9BE-7E07C09A3DAE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nl-NL" dirty="0"/>
            <a:t>Uitwerken samenwerking LCPS</a:t>
          </a:r>
        </a:p>
      </dgm:t>
    </dgm:pt>
    <dgm:pt modelId="{63F11F66-CAF9-419F-8532-F0949B27DD06}" type="parTrans" cxnId="{B1610716-924F-47E4-8BF3-04E9705013B3}">
      <dgm:prSet/>
      <dgm:spPr/>
      <dgm:t>
        <a:bodyPr/>
        <a:lstStyle/>
        <a:p>
          <a:endParaRPr lang="en-US"/>
        </a:p>
      </dgm:t>
    </dgm:pt>
    <dgm:pt modelId="{CD739075-84D1-42AE-9B36-B53C7BB516F1}" type="sibTrans" cxnId="{B1610716-924F-47E4-8BF3-04E9705013B3}">
      <dgm:prSet/>
      <dgm:spPr/>
      <dgm:t>
        <a:bodyPr/>
        <a:lstStyle/>
        <a:p>
          <a:endParaRPr lang="en-US"/>
        </a:p>
      </dgm:t>
    </dgm:pt>
    <dgm:pt modelId="{14B8F3E3-ABE2-404C-B265-28128A9D8BC4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REGISTRATIE BEDDENCAPACITEIT</a:t>
          </a:r>
        </a:p>
      </dgm:t>
    </dgm:pt>
    <dgm:pt modelId="{240FA376-992E-1547-BB51-B0C6F358BFEC}" type="parTrans" cxnId="{F34BC5AD-C055-D443-AB98-C1D09F78D80D}">
      <dgm:prSet/>
      <dgm:spPr/>
      <dgm:t>
        <a:bodyPr/>
        <a:lstStyle/>
        <a:p>
          <a:endParaRPr lang="nl-NL"/>
        </a:p>
      </dgm:t>
    </dgm:pt>
    <dgm:pt modelId="{9257A0EC-35C4-9148-BD19-9C9E4116C42A}" type="sibTrans" cxnId="{F34BC5AD-C055-D443-AB98-C1D09F78D80D}">
      <dgm:prSet/>
      <dgm:spPr/>
      <dgm:t>
        <a:bodyPr/>
        <a:lstStyle/>
        <a:p>
          <a:endParaRPr lang="nl-NL"/>
        </a:p>
      </dgm:t>
    </dgm:pt>
    <dgm:pt modelId="{8723483E-7379-4B22-B250-6DAA97788400}" type="pres">
      <dgm:prSet presAssocID="{14C10996-1D1B-403F-B035-AC95D22E840D}" presName="root" presStyleCnt="0">
        <dgm:presLayoutVars>
          <dgm:dir/>
          <dgm:resizeHandles val="exact"/>
        </dgm:presLayoutVars>
      </dgm:prSet>
      <dgm:spPr/>
    </dgm:pt>
    <dgm:pt modelId="{46BBCAB7-68D6-4899-821E-36DE2E08661C}" type="pres">
      <dgm:prSet presAssocID="{18BA2462-64DF-4CF7-A82F-26A7BB07DCB6}" presName="compNode" presStyleCnt="0"/>
      <dgm:spPr/>
    </dgm:pt>
    <dgm:pt modelId="{24721B83-4635-4325-9BA5-168BAD73BC2F}" type="pres">
      <dgm:prSet presAssocID="{18BA2462-64DF-4CF7-A82F-26A7BB07DCB6}" presName="iconBgRect" presStyleLbl="bgShp" presStyleIdx="0" presStyleCnt="3"/>
      <dgm:spPr/>
    </dgm:pt>
    <dgm:pt modelId="{19205F5A-C84A-4794-941C-F6DEE06D3EB5}" type="pres">
      <dgm:prSet presAssocID="{18BA2462-64DF-4CF7-A82F-26A7BB07DCB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 mark"/>
        </a:ext>
      </dgm:extLst>
    </dgm:pt>
    <dgm:pt modelId="{08977E8A-FC44-4AEE-8E60-591BC0306ADF}" type="pres">
      <dgm:prSet presAssocID="{18BA2462-64DF-4CF7-A82F-26A7BB07DCB6}" presName="spaceRect" presStyleCnt="0"/>
      <dgm:spPr/>
    </dgm:pt>
    <dgm:pt modelId="{F1867808-4305-400E-93B4-AD467D75BE78}" type="pres">
      <dgm:prSet presAssocID="{18BA2462-64DF-4CF7-A82F-26A7BB07DCB6}" presName="textRect" presStyleLbl="revTx" presStyleIdx="0" presStyleCnt="3">
        <dgm:presLayoutVars>
          <dgm:chMax val="1"/>
          <dgm:chPref val="1"/>
        </dgm:presLayoutVars>
      </dgm:prSet>
      <dgm:spPr/>
    </dgm:pt>
    <dgm:pt modelId="{A5FCE80B-2962-4F96-B364-C55ADC99DB25}" type="pres">
      <dgm:prSet presAssocID="{B370A3E4-C544-4473-A44D-2058DC900C52}" presName="sibTrans" presStyleCnt="0"/>
      <dgm:spPr/>
    </dgm:pt>
    <dgm:pt modelId="{A5E956E2-FCE6-43C9-BF14-B963EA35B08D}" type="pres">
      <dgm:prSet presAssocID="{F54543C8-19A5-42AE-B9BE-7E07C09A3DAE}" presName="compNode" presStyleCnt="0"/>
      <dgm:spPr/>
    </dgm:pt>
    <dgm:pt modelId="{CD9125E9-2DB0-48DF-BE92-63C8E6937C5B}" type="pres">
      <dgm:prSet presAssocID="{F54543C8-19A5-42AE-B9BE-7E07C09A3DAE}" presName="iconBgRect" presStyleLbl="bgShp" presStyleIdx="1" presStyleCnt="3"/>
      <dgm:spPr/>
    </dgm:pt>
    <dgm:pt modelId="{29D54708-968A-4B80-914E-9071271C83BF}" type="pres">
      <dgm:prSet presAssocID="{F54543C8-19A5-42AE-B9BE-7E07C09A3DAE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65A024B6-0BD9-4086-9EB8-464E0481D981}" type="pres">
      <dgm:prSet presAssocID="{F54543C8-19A5-42AE-B9BE-7E07C09A3DAE}" presName="spaceRect" presStyleCnt="0"/>
      <dgm:spPr/>
    </dgm:pt>
    <dgm:pt modelId="{063C1F0C-1520-47E7-B107-C8D4E89B6269}" type="pres">
      <dgm:prSet presAssocID="{F54543C8-19A5-42AE-B9BE-7E07C09A3DAE}" presName="textRect" presStyleLbl="revTx" presStyleIdx="1" presStyleCnt="3">
        <dgm:presLayoutVars>
          <dgm:chMax val="1"/>
          <dgm:chPref val="1"/>
        </dgm:presLayoutVars>
      </dgm:prSet>
      <dgm:spPr/>
    </dgm:pt>
    <dgm:pt modelId="{B5EC617C-DD8B-D04F-9642-698614D5D478}" type="pres">
      <dgm:prSet presAssocID="{CD739075-84D1-42AE-9B36-B53C7BB516F1}" presName="sibTrans" presStyleCnt="0"/>
      <dgm:spPr/>
    </dgm:pt>
    <dgm:pt modelId="{75208C33-F286-7F40-8B89-B8AC1DDA31E4}" type="pres">
      <dgm:prSet presAssocID="{14B8F3E3-ABE2-404C-B265-28128A9D8BC4}" presName="compNode" presStyleCnt="0"/>
      <dgm:spPr/>
    </dgm:pt>
    <dgm:pt modelId="{3385BC30-E1B7-8740-A411-0C48055FD6CA}" type="pres">
      <dgm:prSet presAssocID="{14B8F3E3-ABE2-404C-B265-28128A9D8BC4}" presName="iconBgRect" presStyleLbl="bgShp" presStyleIdx="2" presStyleCnt="3"/>
      <dgm:spPr>
        <a:solidFill>
          <a:schemeClr val="accent4">
            <a:hueOff val="0"/>
            <a:satOff val="0"/>
            <a:lumOff val="0"/>
          </a:schemeClr>
        </a:solidFill>
      </dgm:spPr>
    </dgm:pt>
    <dgm:pt modelId="{EC67BE5D-C75C-BA4F-9921-EA67D13C0E15}" type="pres">
      <dgm:prSet presAssocID="{14B8F3E3-ABE2-404C-B265-28128A9D8BC4}" presName="iconRect" presStyleLbl="node1" presStyleIdx="2" presStyleCnt="3"/>
      <dgm:spPr>
        <a:prstGeom prst="bevel">
          <a:avLst/>
        </a:prstGeom>
        <a:solidFill>
          <a:schemeClr val="accent4"/>
        </a:solidFill>
      </dgm:spPr>
    </dgm:pt>
    <dgm:pt modelId="{FCDDF0B7-A6E4-0F4B-BBFE-2CED8E0C5E96}" type="pres">
      <dgm:prSet presAssocID="{14B8F3E3-ABE2-404C-B265-28128A9D8BC4}" presName="spaceRect" presStyleCnt="0"/>
      <dgm:spPr/>
    </dgm:pt>
    <dgm:pt modelId="{8C37D0A5-D0B0-4C43-BC58-6BD2D81898E3}" type="pres">
      <dgm:prSet presAssocID="{14B8F3E3-ABE2-404C-B265-28128A9D8BC4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B1610716-924F-47E4-8BF3-04E9705013B3}" srcId="{14C10996-1D1B-403F-B035-AC95D22E840D}" destId="{F54543C8-19A5-42AE-B9BE-7E07C09A3DAE}" srcOrd="1" destOrd="0" parTransId="{63F11F66-CAF9-419F-8532-F0949B27DD06}" sibTransId="{CD739075-84D1-42AE-9B36-B53C7BB516F1}"/>
    <dgm:cxn modelId="{810B5E44-B595-B24E-82BF-F4A42997DE03}" type="presOf" srcId="{14B8F3E3-ABE2-404C-B265-28128A9D8BC4}" destId="{8C37D0A5-D0B0-4C43-BC58-6BD2D81898E3}" srcOrd="0" destOrd="0" presId="urn:microsoft.com/office/officeart/2018/5/layout/IconCircleLabelList"/>
    <dgm:cxn modelId="{403F6A67-684A-453F-A42F-2AD56D830A66}" type="presOf" srcId="{14C10996-1D1B-403F-B035-AC95D22E840D}" destId="{8723483E-7379-4B22-B250-6DAA97788400}" srcOrd="0" destOrd="0" presId="urn:microsoft.com/office/officeart/2018/5/layout/IconCircleLabelList"/>
    <dgm:cxn modelId="{CF7CF186-EC8E-8F4C-9CE1-1D97FAF382FA}" type="presOf" srcId="{F54543C8-19A5-42AE-B9BE-7E07C09A3DAE}" destId="{063C1F0C-1520-47E7-B107-C8D4E89B6269}" srcOrd="0" destOrd="0" presId="urn:microsoft.com/office/officeart/2018/5/layout/IconCircleLabelList"/>
    <dgm:cxn modelId="{F34BC5AD-C055-D443-AB98-C1D09F78D80D}" srcId="{14C10996-1D1B-403F-B035-AC95D22E840D}" destId="{14B8F3E3-ABE2-404C-B265-28128A9D8BC4}" srcOrd="2" destOrd="0" parTransId="{240FA376-992E-1547-BB51-B0C6F358BFEC}" sibTransId="{9257A0EC-35C4-9148-BD19-9C9E4116C42A}"/>
    <dgm:cxn modelId="{D2081CE7-E8DB-BF48-81A7-1E0E67D0E3C6}" type="presOf" srcId="{18BA2462-64DF-4CF7-A82F-26A7BB07DCB6}" destId="{F1867808-4305-400E-93B4-AD467D75BE78}" srcOrd="0" destOrd="0" presId="urn:microsoft.com/office/officeart/2018/5/layout/IconCircleLabelList"/>
    <dgm:cxn modelId="{9C157DF0-ECF1-4FA6-AE99-63D32982944E}" srcId="{14C10996-1D1B-403F-B035-AC95D22E840D}" destId="{18BA2462-64DF-4CF7-A82F-26A7BB07DCB6}" srcOrd="0" destOrd="0" parTransId="{62AFBF7D-3F37-48D9-B31D-12BA3662AA65}" sibTransId="{B370A3E4-C544-4473-A44D-2058DC900C52}"/>
    <dgm:cxn modelId="{8B3994CE-C4F9-4A4D-BD4C-05A43D93F8CD}" type="presParOf" srcId="{8723483E-7379-4B22-B250-6DAA97788400}" destId="{46BBCAB7-68D6-4899-821E-36DE2E08661C}" srcOrd="0" destOrd="0" presId="urn:microsoft.com/office/officeart/2018/5/layout/IconCircleLabelList"/>
    <dgm:cxn modelId="{B1702CB4-7FC8-CE46-B84F-CD7E96DCAB05}" type="presParOf" srcId="{46BBCAB7-68D6-4899-821E-36DE2E08661C}" destId="{24721B83-4635-4325-9BA5-168BAD73BC2F}" srcOrd="0" destOrd="0" presId="urn:microsoft.com/office/officeart/2018/5/layout/IconCircleLabelList"/>
    <dgm:cxn modelId="{1424CF08-FD99-9B41-895B-F8A0DD37E5FE}" type="presParOf" srcId="{46BBCAB7-68D6-4899-821E-36DE2E08661C}" destId="{19205F5A-C84A-4794-941C-F6DEE06D3EB5}" srcOrd="1" destOrd="0" presId="urn:microsoft.com/office/officeart/2018/5/layout/IconCircleLabelList"/>
    <dgm:cxn modelId="{BC224D94-28CD-A843-8359-E1AC16019DC6}" type="presParOf" srcId="{46BBCAB7-68D6-4899-821E-36DE2E08661C}" destId="{08977E8A-FC44-4AEE-8E60-591BC0306ADF}" srcOrd="2" destOrd="0" presId="urn:microsoft.com/office/officeart/2018/5/layout/IconCircleLabelList"/>
    <dgm:cxn modelId="{766A163E-BF2D-B24D-9803-6AE8E2FE2AB2}" type="presParOf" srcId="{46BBCAB7-68D6-4899-821E-36DE2E08661C}" destId="{F1867808-4305-400E-93B4-AD467D75BE78}" srcOrd="3" destOrd="0" presId="urn:microsoft.com/office/officeart/2018/5/layout/IconCircleLabelList"/>
    <dgm:cxn modelId="{2B6E4623-AF64-654E-A59A-FD16DC117445}" type="presParOf" srcId="{8723483E-7379-4B22-B250-6DAA97788400}" destId="{A5FCE80B-2962-4F96-B364-C55ADC99DB25}" srcOrd="1" destOrd="0" presId="urn:microsoft.com/office/officeart/2018/5/layout/IconCircleLabelList"/>
    <dgm:cxn modelId="{E8159837-9E7B-EA48-AF65-1F95B58DB6A3}" type="presParOf" srcId="{8723483E-7379-4B22-B250-6DAA97788400}" destId="{A5E956E2-FCE6-43C9-BF14-B963EA35B08D}" srcOrd="2" destOrd="0" presId="urn:microsoft.com/office/officeart/2018/5/layout/IconCircleLabelList"/>
    <dgm:cxn modelId="{D39480CB-0A0B-414E-AD50-F6A4BC810930}" type="presParOf" srcId="{A5E956E2-FCE6-43C9-BF14-B963EA35B08D}" destId="{CD9125E9-2DB0-48DF-BE92-63C8E6937C5B}" srcOrd="0" destOrd="0" presId="urn:microsoft.com/office/officeart/2018/5/layout/IconCircleLabelList"/>
    <dgm:cxn modelId="{77D406E0-F5FE-5D43-A17D-1BCC6BC8A337}" type="presParOf" srcId="{A5E956E2-FCE6-43C9-BF14-B963EA35B08D}" destId="{29D54708-968A-4B80-914E-9071271C83BF}" srcOrd="1" destOrd="0" presId="urn:microsoft.com/office/officeart/2018/5/layout/IconCircleLabelList"/>
    <dgm:cxn modelId="{D0AC9BBC-89F2-904D-BEAF-5E1EFB673C21}" type="presParOf" srcId="{A5E956E2-FCE6-43C9-BF14-B963EA35B08D}" destId="{65A024B6-0BD9-4086-9EB8-464E0481D981}" srcOrd="2" destOrd="0" presId="urn:microsoft.com/office/officeart/2018/5/layout/IconCircleLabelList"/>
    <dgm:cxn modelId="{4D8C71B5-22B8-4845-9949-B7866B9188E9}" type="presParOf" srcId="{A5E956E2-FCE6-43C9-BF14-B963EA35B08D}" destId="{063C1F0C-1520-47E7-B107-C8D4E89B6269}" srcOrd="3" destOrd="0" presId="urn:microsoft.com/office/officeart/2018/5/layout/IconCircleLabelList"/>
    <dgm:cxn modelId="{D19BB4AA-620B-054D-9F2C-74C86F1B1082}" type="presParOf" srcId="{8723483E-7379-4B22-B250-6DAA97788400}" destId="{B5EC617C-DD8B-D04F-9642-698614D5D478}" srcOrd="3" destOrd="0" presId="urn:microsoft.com/office/officeart/2018/5/layout/IconCircleLabelList"/>
    <dgm:cxn modelId="{E20954A3-387A-B74B-B13F-01D862A33423}" type="presParOf" srcId="{8723483E-7379-4B22-B250-6DAA97788400}" destId="{75208C33-F286-7F40-8B89-B8AC1DDA31E4}" srcOrd="4" destOrd="0" presId="urn:microsoft.com/office/officeart/2018/5/layout/IconCircleLabelList"/>
    <dgm:cxn modelId="{B7117E94-54A0-B54B-B22E-771C6CCBCDD3}" type="presParOf" srcId="{75208C33-F286-7F40-8B89-B8AC1DDA31E4}" destId="{3385BC30-E1B7-8740-A411-0C48055FD6CA}" srcOrd="0" destOrd="0" presId="urn:microsoft.com/office/officeart/2018/5/layout/IconCircleLabelList"/>
    <dgm:cxn modelId="{AFC0AFE0-3908-FE47-BC1C-232ACD7896B5}" type="presParOf" srcId="{75208C33-F286-7F40-8B89-B8AC1DDA31E4}" destId="{EC67BE5D-C75C-BA4F-9921-EA67D13C0E15}" srcOrd="1" destOrd="0" presId="urn:microsoft.com/office/officeart/2018/5/layout/IconCircleLabelList"/>
    <dgm:cxn modelId="{E0C6700E-601D-CE46-AE4C-EAD2DA734C9E}" type="presParOf" srcId="{75208C33-F286-7F40-8B89-B8AC1DDA31E4}" destId="{FCDDF0B7-A6E4-0F4B-BBFE-2CED8E0C5E96}" srcOrd="2" destOrd="0" presId="urn:microsoft.com/office/officeart/2018/5/layout/IconCircleLabelList"/>
    <dgm:cxn modelId="{E2986A4A-2843-8E48-B72A-6C9B94F9CD1B}" type="presParOf" srcId="{75208C33-F286-7F40-8B89-B8AC1DDA31E4}" destId="{8C37D0A5-D0B0-4C43-BC58-6BD2D81898E3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31C02BF-F7CE-4389-963D-2F50D4A50057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17EB124-E2D0-4E29-8764-0FD5D424F9BB}">
      <dgm:prSet/>
      <dgm:spPr/>
      <dgm:t>
        <a:bodyPr/>
        <a:lstStyle/>
        <a:p>
          <a:r>
            <a:rPr lang="nl-NL"/>
            <a:t>Flexibele inrichting van 1.700 IC-bedden in Nederland</a:t>
          </a:r>
          <a:endParaRPr lang="en-US"/>
        </a:p>
      </dgm:t>
    </dgm:pt>
    <dgm:pt modelId="{F0903CFF-F30B-4339-A6E7-FEAB1954C6B1}" type="parTrans" cxnId="{F9DC5D09-B8C6-4601-9F35-931FBDC8001C}">
      <dgm:prSet/>
      <dgm:spPr/>
      <dgm:t>
        <a:bodyPr/>
        <a:lstStyle/>
        <a:p>
          <a:endParaRPr lang="en-US"/>
        </a:p>
      </dgm:t>
    </dgm:pt>
    <dgm:pt modelId="{BF177567-5ECD-44AF-BE9B-2B53986EF6C5}" type="sibTrans" cxnId="{F9DC5D09-B8C6-4601-9F35-931FBDC8001C}">
      <dgm:prSet/>
      <dgm:spPr/>
      <dgm:t>
        <a:bodyPr/>
        <a:lstStyle/>
        <a:p>
          <a:endParaRPr lang="en-US"/>
        </a:p>
      </dgm:t>
    </dgm:pt>
    <dgm:pt modelId="{7FF9997C-8605-4F6A-AB98-05163E742099}">
      <dgm:prSet/>
      <dgm:spPr/>
      <dgm:t>
        <a:bodyPr/>
        <a:lstStyle/>
        <a:p>
          <a:r>
            <a:rPr lang="nl-NL"/>
            <a:t>Het kunnen benutten van 600 IC-bedden in Duitsland</a:t>
          </a:r>
          <a:endParaRPr lang="en-US"/>
        </a:p>
      </dgm:t>
    </dgm:pt>
    <dgm:pt modelId="{9BE42FB7-0A15-4F48-8083-DC5B2502A7D7}" type="parTrans" cxnId="{1B4ACCA3-3581-4451-AA11-CD6D1B370A33}">
      <dgm:prSet/>
      <dgm:spPr/>
      <dgm:t>
        <a:bodyPr/>
        <a:lstStyle/>
        <a:p>
          <a:endParaRPr lang="en-US"/>
        </a:p>
      </dgm:t>
    </dgm:pt>
    <dgm:pt modelId="{330A8B88-19A6-4D89-B031-0AB33A68B204}" type="sibTrans" cxnId="{1B4ACCA3-3581-4451-AA11-CD6D1B370A33}">
      <dgm:prSet/>
      <dgm:spPr/>
      <dgm:t>
        <a:bodyPr/>
        <a:lstStyle/>
        <a:p>
          <a:endParaRPr lang="en-US"/>
        </a:p>
      </dgm:t>
    </dgm:pt>
    <dgm:pt modelId="{1CFCF00C-3F0D-4579-994F-FC70DEC723C4}">
      <dgm:prSet/>
      <dgm:spPr/>
      <dgm:t>
        <a:bodyPr/>
        <a:lstStyle/>
        <a:p>
          <a:r>
            <a:rPr lang="nl-NL"/>
            <a:t>Opschalen tot in totaal 3.000 IC-bedden (inclusief Duitsland)</a:t>
          </a:r>
          <a:endParaRPr lang="en-US"/>
        </a:p>
      </dgm:t>
    </dgm:pt>
    <dgm:pt modelId="{D806BC75-7750-4195-9374-2279BA08E14E}" type="parTrans" cxnId="{306352F4-1F32-4CAE-9D04-B93D30372977}">
      <dgm:prSet/>
      <dgm:spPr/>
      <dgm:t>
        <a:bodyPr/>
        <a:lstStyle/>
        <a:p>
          <a:endParaRPr lang="en-US"/>
        </a:p>
      </dgm:t>
    </dgm:pt>
    <dgm:pt modelId="{C9573A7A-26C3-4AFA-8B64-0F3A861AE8D4}" type="sibTrans" cxnId="{306352F4-1F32-4CAE-9D04-B93D30372977}">
      <dgm:prSet/>
      <dgm:spPr/>
      <dgm:t>
        <a:bodyPr/>
        <a:lstStyle/>
        <a:p>
          <a:endParaRPr lang="en-US"/>
        </a:p>
      </dgm:t>
    </dgm:pt>
    <dgm:pt modelId="{3213F305-6081-4DEC-A8CF-12228A29A022}" type="pres">
      <dgm:prSet presAssocID="{331C02BF-F7CE-4389-963D-2F50D4A50057}" presName="linear" presStyleCnt="0">
        <dgm:presLayoutVars>
          <dgm:animLvl val="lvl"/>
          <dgm:resizeHandles val="exact"/>
        </dgm:presLayoutVars>
      </dgm:prSet>
      <dgm:spPr/>
    </dgm:pt>
    <dgm:pt modelId="{FB64AB79-D8ED-4FBF-B300-2D59405C1D47}" type="pres">
      <dgm:prSet presAssocID="{517EB124-E2D0-4E29-8764-0FD5D424F9B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65CA7DE-1DA4-4161-BFF7-571B087EF2E3}" type="pres">
      <dgm:prSet presAssocID="{BF177567-5ECD-44AF-BE9B-2B53986EF6C5}" presName="spacer" presStyleCnt="0"/>
      <dgm:spPr/>
    </dgm:pt>
    <dgm:pt modelId="{DEA0B093-92B1-4FD2-9692-BC7FF8DE5383}" type="pres">
      <dgm:prSet presAssocID="{7FF9997C-8605-4F6A-AB98-05163E74209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862E969-76FE-44F6-AF38-8CADCE9818B6}" type="pres">
      <dgm:prSet presAssocID="{330A8B88-19A6-4D89-B031-0AB33A68B204}" presName="spacer" presStyleCnt="0"/>
      <dgm:spPr/>
    </dgm:pt>
    <dgm:pt modelId="{15CA1408-6457-4EE1-BE3D-63F8965D7A87}" type="pres">
      <dgm:prSet presAssocID="{1CFCF00C-3F0D-4579-994F-FC70DEC723C4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F9DC5D09-B8C6-4601-9F35-931FBDC8001C}" srcId="{331C02BF-F7CE-4389-963D-2F50D4A50057}" destId="{517EB124-E2D0-4E29-8764-0FD5D424F9BB}" srcOrd="0" destOrd="0" parTransId="{F0903CFF-F30B-4339-A6E7-FEAB1954C6B1}" sibTransId="{BF177567-5ECD-44AF-BE9B-2B53986EF6C5}"/>
    <dgm:cxn modelId="{5BCEEB0B-D399-443A-B5DD-A3C52E5D48D5}" type="presOf" srcId="{331C02BF-F7CE-4389-963D-2F50D4A50057}" destId="{3213F305-6081-4DEC-A8CF-12228A29A022}" srcOrd="0" destOrd="0" presId="urn:microsoft.com/office/officeart/2005/8/layout/vList2"/>
    <dgm:cxn modelId="{4D281E61-8DCF-4EE5-8F4A-CB1B9F7B086F}" type="presOf" srcId="{517EB124-E2D0-4E29-8764-0FD5D424F9BB}" destId="{FB64AB79-D8ED-4FBF-B300-2D59405C1D47}" srcOrd="0" destOrd="0" presId="urn:microsoft.com/office/officeart/2005/8/layout/vList2"/>
    <dgm:cxn modelId="{1B4ACCA3-3581-4451-AA11-CD6D1B370A33}" srcId="{331C02BF-F7CE-4389-963D-2F50D4A50057}" destId="{7FF9997C-8605-4F6A-AB98-05163E742099}" srcOrd="1" destOrd="0" parTransId="{9BE42FB7-0A15-4F48-8083-DC5B2502A7D7}" sibTransId="{330A8B88-19A6-4D89-B031-0AB33A68B204}"/>
    <dgm:cxn modelId="{81C83BC3-55AD-4190-BE31-ACACD15D084F}" type="presOf" srcId="{1CFCF00C-3F0D-4579-994F-FC70DEC723C4}" destId="{15CA1408-6457-4EE1-BE3D-63F8965D7A87}" srcOrd="0" destOrd="0" presId="urn:microsoft.com/office/officeart/2005/8/layout/vList2"/>
    <dgm:cxn modelId="{C73121E7-A9E2-4CBF-93C6-1B2FA4B74B37}" type="presOf" srcId="{7FF9997C-8605-4F6A-AB98-05163E742099}" destId="{DEA0B093-92B1-4FD2-9692-BC7FF8DE5383}" srcOrd="0" destOrd="0" presId="urn:microsoft.com/office/officeart/2005/8/layout/vList2"/>
    <dgm:cxn modelId="{306352F4-1F32-4CAE-9D04-B93D30372977}" srcId="{331C02BF-F7CE-4389-963D-2F50D4A50057}" destId="{1CFCF00C-3F0D-4579-994F-FC70DEC723C4}" srcOrd="2" destOrd="0" parTransId="{D806BC75-7750-4195-9374-2279BA08E14E}" sibTransId="{C9573A7A-26C3-4AFA-8B64-0F3A861AE8D4}"/>
    <dgm:cxn modelId="{819676A0-6221-4068-88E4-D4503E15789F}" type="presParOf" srcId="{3213F305-6081-4DEC-A8CF-12228A29A022}" destId="{FB64AB79-D8ED-4FBF-B300-2D59405C1D47}" srcOrd="0" destOrd="0" presId="urn:microsoft.com/office/officeart/2005/8/layout/vList2"/>
    <dgm:cxn modelId="{2882BA67-EF8E-436A-B2B5-2E72C475B572}" type="presParOf" srcId="{3213F305-6081-4DEC-A8CF-12228A29A022}" destId="{765CA7DE-1DA4-4161-BFF7-571B087EF2E3}" srcOrd="1" destOrd="0" presId="urn:microsoft.com/office/officeart/2005/8/layout/vList2"/>
    <dgm:cxn modelId="{19519E0A-CF2B-4BB5-B97F-529A983331C1}" type="presParOf" srcId="{3213F305-6081-4DEC-A8CF-12228A29A022}" destId="{DEA0B093-92B1-4FD2-9692-BC7FF8DE5383}" srcOrd="2" destOrd="0" presId="urn:microsoft.com/office/officeart/2005/8/layout/vList2"/>
    <dgm:cxn modelId="{06718BEC-5B57-416D-9969-12D6684B1A54}" type="presParOf" srcId="{3213F305-6081-4DEC-A8CF-12228A29A022}" destId="{C862E969-76FE-44F6-AF38-8CADCE9818B6}" srcOrd="3" destOrd="0" presId="urn:microsoft.com/office/officeart/2005/8/layout/vList2"/>
    <dgm:cxn modelId="{46B208E2-50D9-4AD5-9B63-C618FD299170}" type="presParOf" srcId="{3213F305-6081-4DEC-A8CF-12228A29A022}" destId="{15CA1408-6457-4EE1-BE3D-63F8965D7A8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5A62F10-9915-441F-B9BA-19BCDE1A4E3E}" type="doc">
      <dgm:prSet loTypeId="urn:microsoft.com/office/officeart/2005/8/layout/hProcess9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F0E1855-AB11-41BD-B269-894954739EF6}">
      <dgm:prSet/>
      <dgm:spPr/>
      <dgm:t>
        <a:bodyPr/>
        <a:lstStyle/>
        <a:p>
          <a:r>
            <a:rPr lang="nl-NL" noProof="0" dirty="0"/>
            <a:t>Verkenning</a:t>
          </a:r>
        </a:p>
      </dgm:t>
    </dgm:pt>
    <dgm:pt modelId="{E75DFE8F-C430-458E-8290-05C04EB9D206}" type="parTrans" cxnId="{124928FE-97F5-4091-BC95-CFDD0BD2B511}">
      <dgm:prSet/>
      <dgm:spPr/>
      <dgm:t>
        <a:bodyPr/>
        <a:lstStyle/>
        <a:p>
          <a:endParaRPr lang="en-US"/>
        </a:p>
      </dgm:t>
    </dgm:pt>
    <dgm:pt modelId="{78C0DB30-96E7-45BF-9919-3131FAF4644A}" type="sibTrans" cxnId="{124928FE-97F5-4091-BC95-CFDD0BD2B511}">
      <dgm:prSet/>
      <dgm:spPr/>
      <dgm:t>
        <a:bodyPr/>
        <a:lstStyle/>
        <a:p>
          <a:endParaRPr lang="en-US"/>
        </a:p>
      </dgm:t>
    </dgm:pt>
    <dgm:pt modelId="{E3F39F28-098B-4CA3-90D9-5EDAD014A968}">
      <dgm:prSet/>
      <dgm:spPr/>
      <dgm:t>
        <a:bodyPr/>
        <a:lstStyle/>
        <a:p>
          <a:r>
            <a:rPr lang="nl-NL"/>
            <a:t>Commentaar</a:t>
          </a:r>
          <a:endParaRPr lang="en-US"/>
        </a:p>
      </dgm:t>
    </dgm:pt>
    <dgm:pt modelId="{2C9011E0-1B2C-47EC-9B0A-FE652E5AF7F5}" type="parTrans" cxnId="{EF5FBBD6-71A1-463A-94EB-A06A99B4426B}">
      <dgm:prSet/>
      <dgm:spPr/>
      <dgm:t>
        <a:bodyPr/>
        <a:lstStyle/>
        <a:p>
          <a:endParaRPr lang="en-US"/>
        </a:p>
      </dgm:t>
    </dgm:pt>
    <dgm:pt modelId="{F328E1AE-D25E-4ABE-835F-18E08485889C}" type="sibTrans" cxnId="{EF5FBBD6-71A1-463A-94EB-A06A99B4426B}">
      <dgm:prSet/>
      <dgm:spPr/>
      <dgm:t>
        <a:bodyPr/>
        <a:lstStyle/>
        <a:p>
          <a:endParaRPr lang="en-US"/>
        </a:p>
      </dgm:t>
    </dgm:pt>
    <dgm:pt modelId="{E629D52D-5354-4B66-BE11-5271365DE9D2}">
      <dgm:prSet/>
      <dgm:spPr/>
      <dgm:t>
        <a:bodyPr/>
        <a:lstStyle/>
        <a:p>
          <a:r>
            <a:rPr lang="nl-NL" dirty="0"/>
            <a:t>Plan verder uitwerken met diverse commissies en afvaardiging vanuit de regio’s</a:t>
          </a:r>
          <a:endParaRPr lang="en-US" dirty="0"/>
        </a:p>
      </dgm:t>
    </dgm:pt>
    <dgm:pt modelId="{FEBD4B03-4A69-4A08-8D04-19F7DB71D684}" type="parTrans" cxnId="{86EBF3BE-5746-482C-9809-B44A3A3CFC2F}">
      <dgm:prSet/>
      <dgm:spPr/>
      <dgm:t>
        <a:bodyPr/>
        <a:lstStyle/>
        <a:p>
          <a:endParaRPr lang="en-US"/>
        </a:p>
      </dgm:t>
    </dgm:pt>
    <dgm:pt modelId="{D0DF833D-76DC-4C08-BCA1-3C8B6B7C94A8}" type="sibTrans" cxnId="{86EBF3BE-5746-482C-9809-B44A3A3CFC2F}">
      <dgm:prSet/>
      <dgm:spPr/>
      <dgm:t>
        <a:bodyPr/>
        <a:lstStyle/>
        <a:p>
          <a:endParaRPr lang="en-US"/>
        </a:p>
      </dgm:t>
    </dgm:pt>
    <dgm:pt modelId="{E2CB454B-CD3F-4FA0-850F-FE0E02AB80AC}">
      <dgm:prSet/>
      <dgm:spPr/>
      <dgm:t>
        <a:bodyPr/>
        <a:lstStyle/>
        <a:p>
          <a:r>
            <a:rPr lang="nl-NL"/>
            <a:t>Aanbieden aan LNAZ</a:t>
          </a:r>
          <a:endParaRPr lang="en-US"/>
        </a:p>
      </dgm:t>
    </dgm:pt>
    <dgm:pt modelId="{ED805A5C-D34D-420A-8E12-3CAA4BD33AFF}" type="parTrans" cxnId="{307920C1-FAF4-48CE-8226-0B0DBCF63FEC}">
      <dgm:prSet/>
      <dgm:spPr/>
      <dgm:t>
        <a:bodyPr/>
        <a:lstStyle/>
        <a:p>
          <a:endParaRPr lang="en-US"/>
        </a:p>
      </dgm:t>
    </dgm:pt>
    <dgm:pt modelId="{48C0D9AA-50CA-4DDF-A6C8-11774DD0FD10}" type="sibTrans" cxnId="{307920C1-FAF4-48CE-8226-0B0DBCF63FEC}">
      <dgm:prSet/>
      <dgm:spPr/>
      <dgm:t>
        <a:bodyPr/>
        <a:lstStyle/>
        <a:p>
          <a:endParaRPr lang="en-US"/>
        </a:p>
      </dgm:t>
    </dgm:pt>
    <dgm:pt modelId="{36671E36-103A-4EEF-96B8-309E7273C830}">
      <dgm:prSet/>
      <dgm:spPr/>
      <dgm:t>
        <a:bodyPr/>
        <a:lstStyle/>
        <a:p>
          <a:r>
            <a:rPr lang="nl-NL" dirty="0"/>
            <a:t>Verdere uitwerking samen met werkgroepen LNAZ</a:t>
          </a:r>
        </a:p>
      </dgm:t>
    </dgm:pt>
    <dgm:pt modelId="{17B2114A-D10E-4030-9564-10BBF4528EC0}" type="parTrans" cxnId="{3D8D43EE-E9E6-4EF0-A3C4-74AFE6998AAC}">
      <dgm:prSet/>
      <dgm:spPr/>
      <dgm:t>
        <a:bodyPr/>
        <a:lstStyle/>
        <a:p>
          <a:endParaRPr lang="en-US"/>
        </a:p>
      </dgm:t>
    </dgm:pt>
    <dgm:pt modelId="{DA3D16FD-0D48-4E90-AC3B-38A223BBA0FC}" type="sibTrans" cxnId="{3D8D43EE-E9E6-4EF0-A3C4-74AFE6998AAC}">
      <dgm:prSet/>
      <dgm:spPr/>
      <dgm:t>
        <a:bodyPr/>
        <a:lstStyle/>
        <a:p>
          <a:endParaRPr lang="en-US"/>
        </a:p>
      </dgm:t>
    </dgm:pt>
    <dgm:pt modelId="{4EE75DDF-6917-ED49-B454-06EF68DFA6CB}">
      <dgm:prSet/>
      <dgm:spPr/>
      <dgm:t>
        <a:bodyPr/>
        <a:lstStyle/>
        <a:p>
          <a:r>
            <a:rPr lang="nl-NL" noProof="0" dirty="0"/>
            <a:t>Voorleggen</a:t>
          </a:r>
          <a:r>
            <a:rPr lang="nl-NL" dirty="0"/>
            <a:t> aan leden</a:t>
          </a:r>
        </a:p>
      </dgm:t>
    </dgm:pt>
    <dgm:pt modelId="{17209E9D-850A-4042-AE69-CC3BF3451A5F}" type="parTrans" cxnId="{AAC33591-7B2E-5147-B8D9-C2DAFB31259E}">
      <dgm:prSet/>
      <dgm:spPr/>
      <dgm:t>
        <a:bodyPr/>
        <a:lstStyle/>
        <a:p>
          <a:endParaRPr lang="nl-NL"/>
        </a:p>
      </dgm:t>
    </dgm:pt>
    <dgm:pt modelId="{5BE0D44A-BC37-A74B-B759-EEABC3986E99}" type="sibTrans" cxnId="{AAC33591-7B2E-5147-B8D9-C2DAFB31259E}">
      <dgm:prSet/>
      <dgm:spPr/>
      <dgm:t>
        <a:bodyPr/>
        <a:lstStyle/>
        <a:p>
          <a:endParaRPr lang="nl-NL"/>
        </a:p>
      </dgm:t>
    </dgm:pt>
    <dgm:pt modelId="{7652B156-3A2B-B845-8FED-C5C1A2CA77B9}" type="pres">
      <dgm:prSet presAssocID="{45A62F10-9915-441F-B9BA-19BCDE1A4E3E}" presName="CompostProcess" presStyleCnt="0">
        <dgm:presLayoutVars>
          <dgm:dir/>
          <dgm:resizeHandles val="exact"/>
        </dgm:presLayoutVars>
      </dgm:prSet>
      <dgm:spPr/>
    </dgm:pt>
    <dgm:pt modelId="{5C1A0E4B-5BB3-854E-8D4B-F1C82B96B641}" type="pres">
      <dgm:prSet presAssocID="{45A62F10-9915-441F-B9BA-19BCDE1A4E3E}" presName="arrow" presStyleLbl="bgShp" presStyleIdx="0" presStyleCnt="1"/>
      <dgm:spPr/>
    </dgm:pt>
    <dgm:pt modelId="{CF564414-D2AE-4A49-AEE5-CD42BD9B2F9E}" type="pres">
      <dgm:prSet presAssocID="{45A62F10-9915-441F-B9BA-19BCDE1A4E3E}" presName="linearProcess" presStyleCnt="0"/>
      <dgm:spPr/>
    </dgm:pt>
    <dgm:pt modelId="{BE0E70BD-A6C0-E243-95BF-2A4A1DA46693}" type="pres">
      <dgm:prSet presAssocID="{DF0E1855-AB11-41BD-B269-894954739EF6}" presName="textNode" presStyleLbl="node1" presStyleIdx="0" presStyleCnt="6">
        <dgm:presLayoutVars>
          <dgm:bulletEnabled val="1"/>
        </dgm:presLayoutVars>
      </dgm:prSet>
      <dgm:spPr/>
    </dgm:pt>
    <dgm:pt modelId="{7960B992-FD04-F543-8A32-7286688C9D76}" type="pres">
      <dgm:prSet presAssocID="{78C0DB30-96E7-45BF-9919-3131FAF4644A}" presName="sibTrans" presStyleCnt="0"/>
      <dgm:spPr/>
    </dgm:pt>
    <dgm:pt modelId="{5B94472A-57ED-CA4F-811F-EDF6A3383CA2}" type="pres">
      <dgm:prSet presAssocID="{E3F39F28-098B-4CA3-90D9-5EDAD014A968}" presName="textNode" presStyleLbl="node1" presStyleIdx="1" presStyleCnt="6">
        <dgm:presLayoutVars>
          <dgm:bulletEnabled val="1"/>
        </dgm:presLayoutVars>
      </dgm:prSet>
      <dgm:spPr/>
    </dgm:pt>
    <dgm:pt modelId="{CF12A4E0-7DCA-F74C-9D2D-F2A032DA4CCD}" type="pres">
      <dgm:prSet presAssocID="{F328E1AE-D25E-4ABE-835F-18E08485889C}" presName="sibTrans" presStyleCnt="0"/>
      <dgm:spPr/>
    </dgm:pt>
    <dgm:pt modelId="{67DC9E1A-8B4E-3946-A039-832F2030DE0B}" type="pres">
      <dgm:prSet presAssocID="{E629D52D-5354-4B66-BE11-5271365DE9D2}" presName="textNode" presStyleLbl="node1" presStyleIdx="2" presStyleCnt="6">
        <dgm:presLayoutVars>
          <dgm:bulletEnabled val="1"/>
        </dgm:presLayoutVars>
      </dgm:prSet>
      <dgm:spPr/>
    </dgm:pt>
    <dgm:pt modelId="{8824FC94-41D1-824A-8C09-658B53B65B9D}" type="pres">
      <dgm:prSet presAssocID="{D0DF833D-76DC-4C08-BCA1-3C8B6B7C94A8}" presName="sibTrans" presStyleCnt="0"/>
      <dgm:spPr/>
    </dgm:pt>
    <dgm:pt modelId="{060A5C76-11A8-164C-BD07-60C68BB64433}" type="pres">
      <dgm:prSet presAssocID="{4EE75DDF-6917-ED49-B454-06EF68DFA6CB}" presName="textNode" presStyleLbl="node1" presStyleIdx="3" presStyleCnt="6">
        <dgm:presLayoutVars>
          <dgm:bulletEnabled val="1"/>
        </dgm:presLayoutVars>
      </dgm:prSet>
      <dgm:spPr/>
    </dgm:pt>
    <dgm:pt modelId="{917D7D4E-D3E7-B345-9D26-103B0B344559}" type="pres">
      <dgm:prSet presAssocID="{5BE0D44A-BC37-A74B-B759-EEABC3986E99}" presName="sibTrans" presStyleCnt="0"/>
      <dgm:spPr/>
    </dgm:pt>
    <dgm:pt modelId="{F8A4ADE1-C2CA-AA41-8FFC-400996FD17F3}" type="pres">
      <dgm:prSet presAssocID="{E2CB454B-CD3F-4FA0-850F-FE0E02AB80AC}" presName="textNode" presStyleLbl="node1" presStyleIdx="4" presStyleCnt="6">
        <dgm:presLayoutVars>
          <dgm:bulletEnabled val="1"/>
        </dgm:presLayoutVars>
      </dgm:prSet>
      <dgm:spPr/>
    </dgm:pt>
    <dgm:pt modelId="{FA9F1194-600C-BA44-8D53-2E83515917B6}" type="pres">
      <dgm:prSet presAssocID="{48C0D9AA-50CA-4DDF-A6C8-11774DD0FD10}" presName="sibTrans" presStyleCnt="0"/>
      <dgm:spPr/>
    </dgm:pt>
    <dgm:pt modelId="{28352EE6-46DA-6B43-88E9-7024C6EED3CF}" type="pres">
      <dgm:prSet presAssocID="{36671E36-103A-4EEF-96B8-309E7273C830}" presName="textNode" presStyleLbl="node1" presStyleIdx="5" presStyleCnt="6">
        <dgm:presLayoutVars>
          <dgm:bulletEnabled val="1"/>
        </dgm:presLayoutVars>
      </dgm:prSet>
      <dgm:spPr/>
    </dgm:pt>
  </dgm:ptLst>
  <dgm:cxnLst>
    <dgm:cxn modelId="{CE17E724-4226-7A4A-BB1E-74EECD0EBF00}" type="presOf" srcId="{DF0E1855-AB11-41BD-B269-894954739EF6}" destId="{BE0E70BD-A6C0-E243-95BF-2A4A1DA46693}" srcOrd="0" destOrd="0" presId="urn:microsoft.com/office/officeart/2005/8/layout/hProcess9"/>
    <dgm:cxn modelId="{5282D453-A269-DA4C-9F5E-82BE885C1B1E}" type="presOf" srcId="{45A62F10-9915-441F-B9BA-19BCDE1A4E3E}" destId="{7652B156-3A2B-B845-8FED-C5C1A2CA77B9}" srcOrd="0" destOrd="0" presId="urn:microsoft.com/office/officeart/2005/8/layout/hProcess9"/>
    <dgm:cxn modelId="{415E415B-4343-B74B-9149-9B80A29082D0}" type="presOf" srcId="{36671E36-103A-4EEF-96B8-309E7273C830}" destId="{28352EE6-46DA-6B43-88E9-7024C6EED3CF}" srcOrd="0" destOrd="0" presId="urn:microsoft.com/office/officeart/2005/8/layout/hProcess9"/>
    <dgm:cxn modelId="{AB93B687-22BB-D741-A6D5-971F6F87F9FD}" type="presOf" srcId="{E629D52D-5354-4B66-BE11-5271365DE9D2}" destId="{67DC9E1A-8B4E-3946-A039-832F2030DE0B}" srcOrd="0" destOrd="0" presId="urn:microsoft.com/office/officeart/2005/8/layout/hProcess9"/>
    <dgm:cxn modelId="{AAC33591-7B2E-5147-B8D9-C2DAFB31259E}" srcId="{45A62F10-9915-441F-B9BA-19BCDE1A4E3E}" destId="{4EE75DDF-6917-ED49-B454-06EF68DFA6CB}" srcOrd="3" destOrd="0" parTransId="{17209E9D-850A-4042-AE69-CC3BF3451A5F}" sibTransId="{5BE0D44A-BC37-A74B-B759-EEABC3986E99}"/>
    <dgm:cxn modelId="{D78277A1-5456-6F41-A221-D27C8C2B6754}" type="presOf" srcId="{E2CB454B-CD3F-4FA0-850F-FE0E02AB80AC}" destId="{F8A4ADE1-C2CA-AA41-8FFC-400996FD17F3}" srcOrd="0" destOrd="0" presId="urn:microsoft.com/office/officeart/2005/8/layout/hProcess9"/>
    <dgm:cxn modelId="{5C5A52AB-3A4A-3546-8F46-7831A8EC38BD}" type="presOf" srcId="{E3F39F28-098B-4CA3-90D9-5EDAD014A968}" destId="{5B94472A-57ED-CA4F-811F-EDF6A3383CA2}" srcOrd="0" destOrd="0" presId="urn:microsoft.com/office/officeart/2005/8/layout/hProcess9"/>
    <dgm:cxn modelId="{86EBF3BE-5746-482C-9809-B44A3A3CFC2F}" srcId="{45A62F10-9915-441F-B9BA-19BCDE1A4E3E}" destId="{E629D52D-5354-4B66-BE11-5271365DE9D2}" srcOrd="2" destOrd="0" parTransId="{FEBD4B03-4A69-4A08-8D04-19F7DB71D684}" sibTransId="{D0DF833D-76DC-4C08-BCA1-3C8B6B7C94A8}"/>
    <dgm:cxn modelId="{307920C1-FAF4-48CE-8226-0B0DBCF63FEC}" srcId="{45A62F10-9915-441F-B9BA-19BCDE1A4E3E}" destId="{E2CB454B-CD3F-4FA0-850F-FE0E02AB80AC}" srcOrd="4" destOrd="0" parTransId="{ED805A5C-D34D-420A-8E12-3CAA4BD33AFF}" sibTransId="{48C0D9AA-50CA-4DDF-A6C8-11774DD0FD10}"/>
    <dgm:cxn modelId="{1213E4CD-D071-C049-8B12-6483107383AD}" type="presOf" srcId="{4EE75DDF-6917-ED49-B454-06EF68DFA6CB}" destId="{060A5C76-11A8-164C-BD07-60C68BB64433}" srcOrd="0" destOrd="0" presId="urn:microsoft.com/office/officeart/2005/8/layout/hProcess9"/>
    <dgm:cxn modelId="{EF5FBBD6-71A1-463A-94EB-A06A99B4426B}" srcId="{45A62F10-9915-441F-B9BA-19BCDE1A4E3E}" destId="{E3F39F28-098B-4CA3-90D9-5EDAD014A968}" srcOrd="1" destOrd="0" parTransId="{2C9011E0-1B2C-47EC-9B0A-FE652E5AF7F5}" sibTransId="{F328E1AE-D25E-4ABE-835F-18E08485889C}"/>
    <dgm:cxn modelId="{3D8D43EE-E9E6-4EF0-A3C4-74AFE6998AAC}" srcId="{45A62F10-9915-441F-B9BA-19BCDE1A4E3E}" destId="{36671E36-103A-4EEF-96B8-309E7273C830}" srcOrd="5" destOrd="0" parTransId="{17B2114A-D10E-4030-9564-10BBF4528EC0}" sibTransId="{DA3D16FD-0D48-4E90-AC3B-38A223BBA0FC}"/>
    <dgm:cxn modelId="{124928FE-97F5-4091-BC95-CFDD0BD2B511}" srcId="{45A62F10-9915-441F-B9BA-19BCDE1A4E3E}" destId="{DF0E1855-AB11-41BD-B269-894954739EF6}" srcOrd="0" destOrd="0" parTransId="{E75DFE8F-C430-458E-8290-05C04EB9D206}" sibTransId="{78C0DB30-96E7-45BF-9919-3131FAF4644A}"/>
    <dgm:cxn modelId="{9EC145EA-8AA1-0946-AB3C-A7261326F9B1}" type="presParOf" srcId="{7652B156-3A2B-B845-8FED-C5C1A2CA77B9}" destId="{5C1A0E4B-5BB3-854E-8D4B-F1C82B96B641}" srcOrd="0" destOrd="0" presId="urn:microsoft.com/office/officeart/2005/8/layout/hProcess9"/>
    <dgm:cxn modelId="{65A383C3-26A7-0C42-9792-E98FE3AE723F}" type="presParOf" srcId="{7652B156-3A2B-B845-8FED-C5C1A2CA77B9}" destId="{CF564414-D2AE-4A49-AEE5-CD42BD9B2F9E}" srcOrd="1" destOrd="0" presId="urn:microsoft.com/office/officeart/2005/8/layout/hProcess9"/>
    <dgm:cxn modelId="{83C1FDF4-900A-4449-B932-79A861E10890}" type="presParOf" srcId="{CF564414-D2AE-4A49-AEE5-CD42BD9B2F9E}" destId="{BE0E70BD-A6C0-E243-95BF-2A4A1DA46693}" srcOrd="0" destOrd="0" presId="urn:microsoft.com/office/officeart/2005/8/layout/hProcess9"/>
    <dgm:cxn modelId="{11AF9A0D-DB23-3C4D-9544-F2A3F30FD9B1}" type="presParOf" srcId="{CF564414-D2AE-4A49-AEE5-CD42BD9B2F9E}" destId="{7960B992-FD04-F543-8A32-7286688C9D76}" srcOrd="1" destOrd="0" presId="urn:microsoft.com/office/officeart/2005/8/layout/hProcess9"/>
    <dgm:cxn modelId="{6576F5C7-E3BA-D941-8A72-AF9497C96A47}" type="presParOf" srcId="{CF564414-D2AE-4A49-AEE5-CD42BD9B2F9E}" destId="{5B94472A-57ED-CA4F-811F-EDF6A3383CA2}" srcOrd="2" destOrd="0" presId="urn:microsoft.com/office/officeart/2005/8/layout/hProcess9"/>
    <dgm:cxn modelId="{E112FA84-6F99-704B-B3E8-70C510BCF2D4}" type="presParOf" srcId="{CF564414-D2AE-4A49-AEE5-CD42BD9B2F9E}" destId="{CF12A4E0-7DCA-F74C-9D2D-F2A032DA4CCD}" srcOrd="3" destOrd="0" presId="urn:microsoft.com/office/officeart/2005/8/layout/hProcess9"/>
    <dgm:cxn modelId="{2DDAB653-77B2-AA45-9D93-A11ABFB91E77}" type="presParOf" srcId="{CF564414-D2AE-4A49-AEE5-CD42BD9B2F9E}" destId="{67DC9E1A-8B4E-3946-A039-832F2030DE0B}" srcOrd="4" destOrd="0" presId="urn:microsoft.com/office/officeart/2005/8/layout/hProcess9"/>
    <dgm:cxn modelId="{69C70A23-351E-9840-8EFA-B3C0BE49C1CB}" type="presParOf" srcId="{CF564414-D2AE-4A49-AEE5-CD42BD9B2F9E}" destId="{8824FC94-41D1-824A-8C09-658B53B65B9D}" srcOrd="5" destOrd="0" presId="urn:microsoft.com/office/officeart/2005/8/layout/hProcess9"/>
    <dgm:cxn modelId="{FC20B4FA-CC66-5647-91C1-26D261D42644}" type="presParOf" srcId="{CF564414-D2AE-4A49-AEE5-CD42BD9B2F9E}" destId="{060A5C76-11A8-164C-BD07-60C68BB64433}" srcOrd="6" destOrd="0" presId="urn:microsoft.com/office/officeart/2005/8/layout/hProcess9"/>
    <dgm:cxn modelId="{B0F1DFC1-E6FC-D64D-9457-4CF8594A4D9F}" type="presParOf" srcId="{CF564414-D2AE-4A49-AEE5-CD42BD9B2F9E}" destId="{917D7D4E-D3E7-B345-9D26-103B0B344559}" srcOrd="7" destOrd="0" presId="urn:microsoft.com/office/officeart/2005/8/layout/hProcess9"/>
    <dgm:cxn modelId="{EBFD6696-1606-504B-A17E-FF321C25741C}" type="presParOf" srcId="{CF564414-D2AE-4A49-AEE5-CD42BD9B2F9E}" destId="{F8A4ADE1-C2CA-AA41-8FFC-400996FD17F3}" srcOrd="8" destOrd="0" presId="urn:microsoft.com/office/officeart/2005/8/layout/hProcess9"/>
    <dgm:cxn modelId="{7852F169-07C3-984D-B67C-6AA4DA0989FD}" type="presParOf" srcId="{CF564414-D2AE-4A49-AEE5-CD42BD9B2F9E}" destId="{FA9F1194-600C-BA44-8D53-2E83515917B6}" srcOrd="9" destOrd="0" presId="urn:microsoft.com/office/officeart/2005/8/layout/hProcess9"/>
    <dgm:cxn modelId="{D0D3EFB3-7DF7-0644-8744-0B9B03D6E700}" type="presParOf" srcId="{CF564414-D2AE-4A49-AEE5-CD42BD9B2F9E}" destId="{28352EE6-46DA-6B43-88E9-7024C6EED3CF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028ED97-0DFD-46B1-85B0-DB576428A257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accent3_2" csCatId="accent3" phldr="1"/>
      <dgm:spPr/>
      <dgm:t>
        <a:bodyPr/>
        <a:lstStyle/>
        <a:p>
          <a:endParaRPr lang="en-US"/>
        </a:p>
      </dgm:t>
    </dgm:pt>
    <dgm:pt modelId="{4A3ED236-FA2C-4D6E-ABA5-8309F78E501F}">
      <dgm:prSet/>
      <dgm:spPr/>
      <dgm:t>
        <a:bodyPr/>
        <a:lstStyle/>
        <a:p>
          <a:r>
            <a:rPr lang="nl-NL"/>
            <a:t>Uitgangspunten:</a:t>
          </a:r>
          <a:endParaRPr lang="en-US"/>
        </a:p>
      </dgm:t>
    </dgm:pt>
    <dgm:pt modelId="{45B27327-DF02-4D50-9D49-56466AF2092B}" type="parTrans" cxnId="{27E535D4-4F12-4903-9601-FB3F703C45BA}">
      <dgm:prSet/>
      <dgm:spPr/>
      <dgm:t>
        <a:bodyPr/>
        <a:lstStyle/>
        <a:p>
          <a:endParaRPr lang="en-US"/>
        </a:p>
      </dgm:t>
    </dgm:pt>
    <dgm:pt modelId="{0500CC1A-E884-4EC8-8911-EB982DB7555F}" type="sibTrans" cxnId="{27E535D4-4F12-4903-9601-FB3F703C45BA}">
      <dgm:prSet/>
      <dgm:spPr/>
      <dgm:t>
        <a:bodyPr/>
        <a:lstStyle/>
        <a:p>
          <a:endParaRPr lang="en-US"/>
        </a:p>
      </dgm:t>
    </dgm:pt>
    <dgm:pt modelId="{12F19C24-1E68-4173-BA1B-E1C2C5061AC6}">
      <dgm:prSet/>
      <dgm:spPr/>
      <dgm:t>
        <a:bodyPr/>
        <a:lstStyle/>
        <a:p>
          <a:r>
            <a:rPr lang="nl-NL"/>
            <a:t>Vasthouden/ bewaken hoogstaande </a:t>
          </a:r>
          <a:r>
            <a:rPr lang="nl-NL" u="sng"/>
            <a:t>kwaliteit </a:t>
          </a:r>
          <a:r>
            <a:rPr lang="nl-NL"/>
            <a:t>IC zorg</a:t>
          </a:r>
          <a:endParaRPr lang="en-US"/>
        </a:p>
      </dgm:t>
    </dgm:pt>
    <dgm:pt modelId="{BE2F7F97-048F-4A64-A739-9C0B898E8D08}" type="parTrans" cxnId="{37293B06-3E41-44B8-B4C6-8090CABA7515}">
      <dgm:prSet/>
      <dgm:spPr/>
      <dgm:t>
        <a:bodyPr/>
        <a:lstStyle/>
        <a:p>
          <a:endParaRPr lang="en-US"/>
        </a:p>
      </dgm:t>
    </dgm:pt>
    <dgm:pt modelId="{53D81605-C6D8-4D55-8A89-15CF20BF5CCC}" type="sibTrans" cxnId="{37293B06-3E41-44B8-B4C6-8090CABA7515}">
      <dgm:prSet/>
      <dgm:spPr/>
      <dgm:t>
        <a:bodyPr/>
        <a:lstStyle/>
        <a:p>
          <a:endParaRPr lang="en-US"/>
        </a:p>
      </dgm:t>
    </dgm:pt>
    <dgm:pt modelId="{0E180A02-8879-4782-980B-5DA04998DB34}">
      <dgm:prSet/>
      <dgm:spPr/>
      <dgm:t>
        <a:bodyPr/>
        <a:lstStyle/>
        <a:p>
          <a:r>
            <a:rPr lang="nl-NL"/>
            <a:t>Zuinige, zinnige zorg*</a:t>
          </a:r>
          <a:endParaRPr lang="en-US"/>
        </a:p>
      </dgm:t>
    </dgm:pt>
    <dgm:pt modelId="{5AA6BF7E-4E9F-4651-A024-DFC3E427CD1E}" type="parTrans" cxnId="{84622DC2-C19C-4448-9F1C-0CB04D7A4334}">
      <dgm:prSet/>
      <dgm:spPr/>
      <dgm:t>
        <a:bodyPr/>
        <a:lstStyle/>
        <a:p>
          <a:endParaRPr lang="en-US"/>
        </a:p>
      </dgm:t>
    </dgm:pt>
    <dgm:pt modelId="{7C8751F5-BF81-4330-B0C2-50472AF56765}" type="sibTrans" cxnId="{84622DC2-C19C-4448-9F1C-0CB04D7A4334}">
      <dgm:prSet/>
      <dgm:spPr/>
      <dgm:t>
        <a:bodyPr/>
        <a:lstStyle/>
        <a:p>
          <a:endParaRPr lang="en-US"/>
        </a:p>
      </dgm:t>
    </dgm:pt>
    <dgm:pt modelId="{D4EA05EC-07BB-46C8-BCD8-ACD58F478484}">
      <dgm:prSet/>
      <dgm:spPr/>
      <dgm:t>
        <a:bodyPr/>
        <a:lstStyle/>
        <a:p>
          <a:r>
            <a:rPr lang="nl-NL"/>
            <a:t>Stap 1: Wat is realiseerbaar op korte termijn?</a:t>
          </a:r>
          <a:endParaRPr lang="en-US"/>
        </a:p>
      </dgm:t>
    </dgm:pt>
    <dgm:pt modelId="{6BE06BC9-F6BD-45D0-B190-39B17CCF3670}" type="parTrans" cxnId="{03A39CF0-6199-4C77-A85B-475322A64C9E}">
      <dgm:prSet/>
      <dgm:spPr/>
      <dgm:t>
        <a:bodyPr/>
        <a:lstStyle/>
        <a:p>
          <a:endParaRPr lang="en-US"/>
        </a:p>
      </dgm:t>
    </dgm:pt>
    <dgm:pt modelId="{89F1EE3F-6FF6-4870-9F67-D048C7E6547C}" type="sibTrans" cxnId="{03A39CF0-6199-4C77-A85B-475322A64C9E}">
      <dgm:prSet/>
      <dgm:spPr/>
      <dgm:t>
        <a:bodyPr/>
        <a:lstStyle/>
        <a:p>
          <a:endParaRPr lang="en-US"/>
        </a:p>
      </dgm:t>
    </dgm:pt>
    <dgm:pt modelId="{B169D687-A7E2-4892-B2CF-1A7AA7D2135D}">
      <dgm:prSet/>
      <dgm:spPr/>
      <dgm:t>
        <a:bodyPr/>
        <a:lstStyle/>
        <a:p>
          <a:r>
            <a:rPr lang="nl-NL"/>
            <a:t>Stap 2: Wat is nodig/ hoe te komen tot verdere opschaling?</a:t>
          </a:r>
          <a:endParaRPr lang="en-US"/>
        </a:p>
      </dgm:t>
    </dgm:pt>
    <dgm:pt modelId="{27241B04-2540-4C50-AA37-DEE7C3CE27F6}" type="parTrans" cxnId="{5D14DBDD-A56C-4E8D-9A9E-E8B3ADD0B90E}">
      <dgm:prSet/>
      <dgm:spPr/>
      <dgm:t>
        <a:bodyPr/>
        <a:lstStyle/>
        <a:p>
          <a:endParaRPr lang="en-US"/>
        </a:p>
      </dgm:t>
    </dgm:pt>
    <dgm:pt modelId="{9766B2E7-9C1F-424C-95F7-6B3994C23DC8}" type="sibTrans" cxnId="{5D14DBDD-A56C-4E8D-9A9E-E8B3ADD0B90E}">
      <dgm:prSet/>
      <dgm:spPr/>
      <dgm:t>
        <a:bodyPr/>
        <a:lstStyle/>
        <a:p>
          <a:endParaRPr lang="en-US"/>
        </a:p>
      </dgm:t>
    </dgm:pt>
    <dgm:pt modelId="{0B3657CA-3786-4319-9C39-A1C23E499C83}">
      <dgm:prSet/>
      <dgm:spPr/>
      <dgm:t>
        <a:bodyPr/>
        <a:lstStyle/>
        <a:p>
          <a:r>
            <a:rPr lang="nl-NL"/>
            <a:t>* Financieringsvraagstukken worden buiten beschouwing gelaten, maar onnodig inzet van personeel bijv. is onwenselijk ook voor behoud kwaliteit en motivatie</a:t>
          </a:r>
          <a:endParaRPr lang="en-US"/>
        </a:p>
      </dgm:t>
    </dgm:pt>
    <dgm:pt modelId="{4EEF6CD8-81C3-4C3C-8D84-B338F841CFBA}" type="parTrans" cxnId="{A062BE53-2789-4B32-9F5E-2815FD3D145B}">
      <dgm:prSet/>
      <dgm:spPr/>
      <dgm:t>
        <a:bodyPr/>
        <a:lstStyle/>
        <a:p>
          <a:endParaRPr lang="en-US"/>
        </a:p>
      </dgm:t>
    </dgm:pt>
    <dgm:pt modelId="{04540CE6-9969-4FFD-BFE9-853B66E410F2}" type="sibTrans" cxnId="{A062BE53-2789-4B32-9F5E-2815FD3D145B}">
      <dgm:prSet/>
      <dgm:spPr/>
      <dgm:t>
        <a:bodyPr/>
        <a:lstStyle/>
        <a:p>
          <a:endParaRPr lang="en-US"/>
        </a:p>
      </dgm:t>
    </dgm:pt>
    <dgm:pt modelId="{5E264438-1521-40FF-BFBB-826F7AD40051}" type="pres">
      <dgm:prSet presAssocID="{3028ED97-0DFD-46B1-85B0-DB576428A257}" presName="root" presStyleCnt="0">
        <dgm:presLayoutVars>
          <dgm:dir/>
          <dgm:resizeHandles val="exact"/>
        </dgm:presLayoutVars>
      </dgm:prSet>
      <dgm:spPr/>
    </dgm:pt>
    <dgm:pt modelId="{E0657CE7-026D-4ADE-9A42-E34CEA78CCD7}" type="pres">
      <dgm:prSet presAssocID="{4A3ED236-FA2C-4D6E-ABA5-8309F78E501F}" presName="compNode" presStyleCnt="0"/>
      <dgm:spPr/>
    </dgm:pt>
    <dgm:pt modelId="{B2B8857C-D3B1-4FFB-8A3C-F8887817D0EF}" type="pres">
      <dgm:prSet presAssocID="{4A3ED236-FA2C-4D6E-ABA5-8309F78E501F}" presName="bgRect" presStyleLbl="bgShp" presStyleIdx="0" presStyleCnt="4"/>
      <dgm:spPr/>
    </dgm:pt>
    <dgm:pt modelId="{FA40719A-D42D-4D70-9CAC-870CEE9253D2}" type="pres">
      <dgm:prSet presAssocID="{4A3ED236-FA2C-4D6E-ABA5-8309F78E501F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ijlen in visgraatmotief"/>
        </a:ext>
      </dgm:extLst>
    </dgm:pt>
    <dgm:pt modelId="{C9D0D655-71B3-43AF-AC59-7B8E40BA11B3}" type="pres">
      <dgm:prSet presAssocID="{4A3ED236-FA2C-4D6E-ABA5-8309F78E501F}" presName="spaceRect" presStyleCnt="0"/>
      <dgm:spPr/>
    </dgm:pt>
    <dgm:pt modelId="{16F4CDC1-5A04-427B-9981-3DAF447BB083}" type="pres">
      <dgm:prSet presAssocID="{4A3ED236-FA2C-4D6E-ABA5-8309F78E501F}" presName="parTx" presStyleLbl="revTx" presStyleIdx="0" presStyleCnt="5">
        <dgm:presLayoutVars>
          <dgm:chMax val="0"/>
          <dgm:chPref val="0"/>
        </dgm:presLayoutVars>
      </dgm:prSet>
      <dgm:spPr/>
    </dgm:pt>
    <dgm:pt modelId="{8FCCC901-86A4-45FA-95C1-B80408BCFF50}" type="pres">
      <dgm:prSet presAssocID="{4A3ED236-FA2C-4D6E-ABA5-8309F78E501F}" presName="desTx" presStyleLbl="revTx" presStyleIdx="1" presStyleCnt="5" custScaleX="126079" custLinFactNeighborX="-36631" custLinFactNeighborY="9656">
        <dgm:presLayoutVars/>
      </dgm:prSet>
      <dgm:spPr/>
    </dgm:pt>
    <dgm:pt modelId="{F17E1169-8959-4496-BD37-757CEF6F3548}" type="pres">
      <dgm:prSet presAssocID="{0500CC1A-E884-4EC8-8911-EB982DB7555F}" presName="sibTrans" presStyleCnt="0"/>
      <dgm:spPr/>
    </dgm:pt>
    <dgm:pt modelId="{E8FF8913-9863-49DE-9A3C-6705E106302A}" type="pres">
      <dgm:prSet presAssocID="{D4EA05EC-07BB-46C8-BCD8-ACD58F478484}" presName="compNode" presStyleCnt="0"/>
      <dgm:spPr/>
    </dgm:pt>
    <dgm:pt modelId="{2D9FF65D-83D8-4A95-B342-E8FE76143736}" type="pres">
      <dgm:prSet presAssocID="{D4EA05EC-07BB-46C8-BCD8-ACD58F478484}" presName="bgRect" presStyleLbl="bgShp" presStyleIdx="1" presStyleCnt="4"/>
      <dgm:spPr/>
    </dgm:pt>
    <dgm:pt modelId="{E47F3947-2358-4C0F-85DA-894AE541BE19}" type="pres">
      <dgm:prSet presAssocID="{D4EA05EC-07BB-46C8-BCD8-ACD58F478484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dge: 1"/>
        </a:ext>
      </dgm:extLst>
    </dgm:pt>
    <dgm:pt modelId="{4CEB128A-E413-473A-A283-79A9F999EF43}" type="pres">
      <dgm:prSet presAssocID="{D4EA05EC-07BB-46C8-BCD8-ACD58F478484}" presName="spaceRect" presStyleCnt="0"/>
      <dgm:spPr/>
    </dgm:pt>
    <dgm:pt modelId="{5E5813EA-8362-4498-A8D7-91E56B02913D}" type="pres">
      <dgm:prSet presAssocID="{D4EA05EC-07BB-46C8-BCD8-ACD58F478484}" presName="parTx" presStyleLbl="revTx" presStyleIdx="2" presStyleCnt="5">
        <dgm:presLayoutVars>
          <dgm:chMax val="0"/>
          <dgm:chPref val="0"/>
        </dgm:presLayoutVars>
      </dgm:prSet>
      <dgm:spPr/>
    </dgm:pt>
    <dgm:pt modelId="{FB7D0359-1CDB-41E9-A388-5DC248E4B601}" type="pres">
      <dgm:prSet presAssocID="{89F1EE3F-6FF6-4870-9F67-D048C7E6547C}" presName="sibTrans" presStyleCnt="0"/>
      <dgm:spPr/>
    </dgm:pt>
    <dgm:pt modelId="{7F545AD6-2D8C-43DB-83EB-DDFC87073262}" type="pres">
      <dgm:prSet presAssocID="{B169D687-A7E2-4892-B2CF-1A7AA7D2135D}" presName="compNode" presStyleCnt="0"/>
      <dgm:spPr/>
    </dgm:pt>
    <dgm:pt modelId="{5FE4A49E-302A-40A3-84DA-F9CCF52A4504}" type="pres">
      <dgm:prSet presAssocID="{B169D687-A7E2-4892-B2CF-1A7AA7D2135D}" presName="bgRect" presStyleLbl="bgShp" presStyleIdx="2" presStyleCnt="4"/>
      <dgm:spPr/>
    </dgm:pt>
    <dgm:pt modelId="{1BF13259-9251-4997-A01B-683312F3A4CD}" type="pres">
      <dgm:prSet presAssocID="{B169D687-A7E2-4892-B2CF-1A7AA7D2135D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dge"/>
        </a:ext>
      </dgm:extLst>
    </dgm:pt>
    <dgm:pt modelId="{F1C71448-CCC6-47A5-91AE-6D06171584C8}" type="pres">
      <dgm:prSet presAssocID="{B169D687-A7E2-4892-B2CF-1A7AA7D2135D}" presName="spaceRect" presStyleCnt="0"/>
      <dgm:spPr/>
    </dgm:pt>
    <dgm:pt modelId="{CEBCEF75-7356-4D77-82C8-F0796D96901D}" type="pres">
      <dgm:prSet presAssocID="{B169D687-A7E2-4892-B2CF-1A7AA7D2135D}" presName="parTx" presStyleLbl="revTx" presStyleIdx="3" presStyleCnt="5">
        <dgm:presLayoutVars>
          <dgm:chMax val="0"/>
          <dgm:chPref val="0"/>
        </dgm:presLayoutVars>
      </dgm:prSet>
      <dgm:spPr/>
    </dgm:pt>
    <dgm:pt modelId="{12FF4442-A336-4504-9F59-FEF342D7A294}" type="pres">
      <dgm:prSet presAssocID="{9766B2E7-9C1F-424C-95F7-6B3994C23DC8}" presName="sibTrans" presStyleCnt="0"/>
      <dgm:spPr/>
    </dgm:pt>
    <dgm:pt modelId="{FC261C75-8FCB-44CD-81E3-40A1FB78DAC0}" type="pres">
      <dgm:prSet presAssocID="{0B3657CA-3786-4319-9C39-A1C23E499C83}" presName="compNode" presStyleCnt="0"/>
      <dgm:spPr/>
    </dgm:pt>
    <dgm:pt modelId="{C0C95BC0-1250-445C-943F-288F839D1718}" type="pres">
      <dgm:prSet presAssocID="{0B3657CA-3786-4319-9C39-A1C23E499C83}" presName="bgRect" presStyleLbl="bgShp" presStyleIdx="3" presStyleCnt="4"/>
      <dgm:spPr/>
    </dgm:pt>
    <dgm:pt modelId="{8EAEEF9B-BB30-4EE8-A1DC-42354C867AA3}" type="pres">
      <dgm:prSet presAssocID="{0B3657CA-3786-4319-9C39-A1C23E499C83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unten"/>
        </a:ext>
      </dgm:extLst>
    </dgm:pt>
    <dgm:pt modelId="{075F8B79-9506-4735-B5DF-F66C7B248491}" type="pres">
      <dgm:prSet presAssocID="{0B3657CA-3786-4319-9C39-A1C23E499C83}" presName="spaceRect" presStyleCnt="0"/>
      <dgm:spPr/>
    </dgm:pt>
    <dgm:pt modelId="{1BC64FFC-826F-4088-99EB-05D8CB9EE62B}" type="pres">
      <dgm:prSet presAssocID="{0B3657CA-3786-4319-9C39-A1C23E499C83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37293B06-3E41-44B8-B4C6-8090CABA7515}" srcId="{4A3ED236-FA2C-4D6E-ABA5-8309F78E501F}" destId="{12F19C24-1E68-4173-BA1B-E1C2C5061AC6}" srcOrd="0" destOrd="0" parTransId="{BE2F7F97-048F-4A64-A739-9C0B898E8D08}" sibTransId="{53D81605-C6D8-4D55-8A89-15CF20BF5CCC}"/>
    <dgm:cxn modelId="{F64B5811-4542-4385-9D1A-C84FF31D2F42}" type="presOf" srcId="{B169D687-A7E2-4892-B2CF-1A7AA7D2135D}" destId="{CEBCEF75-7356-4D77-82C8-F0796D96901D}" srcOrd="0" destOrd="0" presId="urn:microsoft.com/office/officeart/2018/2/layout/IconVerticalSolidList"/>
    <dgm:cxn modelId="{A062BE53-2789-4B32-9F5E-2815FD3D145B}" srcId="{3028ED97-0DFD-46B1-85B0-DB576428A257}" destId="{0B3657CA-3786-4319-9C39-A1C23E499C83}" srcOrd="3" destOrd="0" parTransId="{4EEF6CD8-81C3-4C3C-8D84-B338F841CFBA}" sibTransId="{04540CE6-9969-4FFD-BFE9-853B66E410F2}"/>
    <dgm:cxn modelId="{EFF86671-D420-48F5-9B45-EF906769DF60}" type="presOf" srcId="{D4EA05EC-07BB-46C8-BCD8-ACD58F478484}" destId="{5E5813EA-8362-4498-A8D7-91E56B02913D}" srcOrd="0" destOrd="0" presId="urn:microsoft.com/office/officeart/2018/2/layout/IconVerticalSolidList"/>
    <dgm:cxn modelId="{DE09DEAB-FB07-492D-BB3F-F027785BB5F5}" type="presOf" srcId="{4A3ED236-FA2C-4D6E-ABA5-8309F78E501F}" destId="{16F4CDC1-5A04-427B-9981-3DAF447BB083}" srcOrd="0" destOrd="0" presId="urn:microsoft.com/office/officeart/2018/2/layout/IconVerticalSolidList"/>
    <dgm:cxn modelId="{0452F1B1-A11E-41A0-9EF5-74D104392148}" type="presOf" srcId="{0E180A02-8879-4782-980B-5DA04998DB34}" destId="{8FCCC901-86A4-45FA-95C1-B80408BCFF50}" srcOrd="0" destOrd="1" presId="urn:microsoft.com/office/officeart/2018/2/layout/IconVerticalSolidList"/>
    <dgm:cxn modelId="{8D2D24B4-A047-4779-9D56-1DB24D5481C3}" type="presOf" srcId="{3028ED97-0DFD-46B1-85B0-DB576428A257}" destId="{5E264438-1521-40FF-BFBB-826F7AD40051}" srcOrd="0" destOrd="0" presId="urn:microsoft.com/office/officeart/2018/2/layout/IconVerticalSolidList"/>
    <dgm:cxn modelId="{84622DC2-C19C-4448-9F1C-0CB04D7A4334}" srcId="{4A3ED236-FA2C-4D6E-ABA5-8309F78E501F}" destId="{0E180A02-8879-4782-980B-5DA04998DB34}" srcOrd="1" destOrd="0" parTransId="{5AA6BF7E-4E9F-4651-A024-DFC3E427CD1E}" sibTransId="{7C8751F5-BF81-4330-B0C2-50472AF56765}"/>
    <dgm:cxn modelId="{27E535D4-4F12-4903-9601-FB3F703C45BA}" srcId="{3028ED97-0DFD-46B1-85B0-DB576428A257}" destId="{4A3ED236-FA2C-4D6E-ABA5-8309F78E501F}" srcOrd="0" destOrd="0" parTransId="{45B27327-DF02-4D50-9D49-56466AF2092B}" sibTransId="{0500CC1A-E884-4EC8-8911-EB982DB7555F}"/>
    <dgm:cxn modelId="{E81172DD-2BE3-4A9F-B050-56156F99ED0F}" type="presOf" srcId="{12F19C24-1E68-4173-BA1B-E1C2C5061AC6}" destId="{8FCCC901-86A4-45FA-95C1-B80408BCFF50}" srcOrd="0" destOrd="0" presId="urn:microsoft.com/office/officeart/2018/2/layout/IconVerticalSolidList"/>
    <dgm:cxn modelId="{5D14DBDD-A56C-4E8D-9A9E-E8B3ADD0B90E}" srcId="{3028ED97-0DFD-46B1-85B0-DB576428A257}" destId="{B169D687-A7E2-4892-B2CF-1A7AA7D2135D}" srcOrd="2" destOrd="0" parTransId="{27241B04-2540-4C50-AA37-DEE7C3CE27F6}" sibTransId="{9766B2E7-9C1F-424C-95F7-6B3994C23DC8}"/>
    <dgm:cxn modelId="{F699C4EB-1D36-4F92-AA64-4A7EBC74BEFC}" type="presOf" srcId="{0B3657CA-3786-4319-9C39-A1C23E499C83}" destId="{1BC64FFC-826F-4088-99EB-05D8CB9EE62B}" srcOrd="0" destOrd="0" presId="urn:microsoft.com/office/officeart/2018/2/layout/IconVerticalSolidList"/>
    <dgm:cxn modelId="{03A39CF0-6199-4C77-A85B-475322A64C9E}" srcId="{3028ED97-0DFD-46B1-85B0-DB576428A257}" destId="{D4EA05EC-07BB-46C8-BCD8-ACD58F478484}" srcOrd="1" destOrd="0" parTransId="{6BE06BC9-F6BD-45D0-B190-39B17CCF3670}" sibTransId="{89F1EE3F-6FF6-4870-9F67-D048C7E6547C}"/>
    <dgm:cxn modelId="{AD836E27-B9FE-4AF3-BD5B-103A2596CFA9}" type="presParOf" srcId="{5E264438-1521-40FF-BFBB-826F7AD40051}" destId="{E0657CE7-026D-4ADE-9A42-E34CEA78CCD7}" srcOrd="0" destOrd="0" presId="urn:microsoft.com/office/officeart/2018/2/layout/IconVerticalSolidList"/>
    <dgm:cxn modelId="{FA99DDC2-BBCC-4B9C-9143-C6F8FA0C84CB}" type="presParOf" srcId="{E0657CE7-026D-4ADE-9A42-E34CEA78CCD7}" destId="{B2B8857C-D3B1-4FFB-8A3C-F8887817D0EF}" srcOrd="0" destOrd="0" presId="urn:microsoft.com/office/officeart/2018/2/layout/IconVerticalSolidList"/>
    <dgm:cxn modelId="{9FFF77E5-1ECB-4264-A91E-CBF9E97267B7}" type="presParOf" srcId="{E0657CE7-026D-4ADE-9A42-E34CEA78CCD7}" destId="{FA40719A-D42D-4D70-9CAC-870CEE9253D2}" srcOrd="1" destOrd="0" presId="urn:microsoft.com/office/officeart/2018/2/layout/IconVerticalSolidList"/>
    <dgm:cxn modelId="{E65D9273-5FD2-4A01-B332-CA5C4BEEA7EE}" type="presParOf" srcId="{E0657CE7-026D-4ADE-9A42-E34CEA78CCD7}" destId="{C9D0D655-71B3-43AF-AC59-7B8E40BA11B3}" srcOrd="2" destOrd="0" presId="urn:microsoft.com/office/officeart/2018/2/layout/IconVerticalSolidList"/>
    <dgm:cxn modelId="{8FB9755F-D366-414D-B8DD-01A377BEF702}" type="presParOf" srcId="{E0657CE7-026D-4ADE-9A42-E34CEA78CCD7}" destId="{16F4CDC1-5A04-427B-9981-3DAF447BB083}" srcOrd="3" destOrd="0" presId="urn:microsoft.com/office/officeart/2018/2/layout/IconVerticalSolidList"/>
    <dgm:cxn modelId="{E0B03450-132D-4FFB-B53C-EAB2CC066F88}" type="presParOf" srcId="{E0657CE7-026D-4ADE-9A42-E34CEA78CCD7}" destId="{8FCCC901-86A4-45FA-95C1-B80408BCFF50}" srcOrd="4" destOrd="0" presId="urn:microsoft.com/office/officeart/2018/2/layout/IconVerticalSolidList"/>
    <dgm:cxn modelId="{153A54C6-DE26-47D9-8CAC-12BBE3F7A86C}" type="presParOf" srcId="{5E264438-1521-40FF-BFBB-826F7AD40051}" destId="{F17E1169-8959-4496-BD37-757CEF6F3548}" srcOrd="1" destOrd="0" presId="urn:microsoft.com/office/officeart/2018/2/layout/IconVerticalSolidList"/>
    <dgm:cxn modelId="{E6DEA979-6C7D-449E-84DE-E20CA65B9B6D}" type="presParOf" srcId="{5E264438-1521-40FF-BFBB-826F7AD40051}" destId="{E8FF8913-9863-49DE-9A3C-6705E106302A}" srcOrd="2" destOrd="0" presId="urn:microsoft.com/office/officeart/2018/2/layout/IconVerticalSolidList"/>
    <dgm:cxn modelId="{86E2EE92-85A7-41EC-96F0-52187E3B33ED}" type="presParOf" srcId="{E8FF8913-9863-49DE-9A3C-6705E106302A}" destId="{2D9FF65D-83D8-4A95-B342-E8FE76143736}" srcOrd="0" destOrd="0" presId="urn:microsoft.com/office/officeart/2018/2/layout/IconVerticalSolidList"/>
    <dgm:cxn modelId="{9C30780D-B816-4638-8402-CCC7F5C26F19}" type="presParOf" srcId="{E8FF8913-9863-49DE-9A3C-6705E106302A}" destId="{E47F3947-2358-4C0F-85DA-894AE541BE19}" srcOrd="1" destOrd="0" presId="urn:microsoft.com/office/officeart/2018/2/layout/IconVerticalSolidList"/>
    <dgm:cxn modelId="{73B0DDC4-F840-4FD9-99AE-4D3B3894E697}" type="presParOf" srcId="{E8FF8913-9863-49DE-9A3C-6705E106302A}" destId="{4CEB128A-E413-473A-A283-79A9F999EF43}" srcOrd="2" destOrd="0" presId="urn:microsoft.com/office/officeart/2018/2/layout/IconVerticalSolidList"/>
    <dgm:cxn modelId="{215AC1BF-714A-4DFD-B2D5-2C5525D1BFF4}" type="presParOf" srcId="{E8FF8913-9863-49DE-9A3C-6705E106302A}" destId="{5E5813EA-8362-4498-A8D7-91E56B02913D}" srcOrd="3" destOrd="0" presId="urn:microsoft.com/office/officeart/2018/2/layout/IconVerticalSolidList"/>
    <dgm:cxn modelId="{AAE06B13-A0E2-46E4-B42D-E04D1631693E}" type="presParOf" srcId="{5E264438-1521-40FF-BFBB-826F7AD40051}" destId="{FB7D0359-1CDB-41E9-A388-5DC248E4B601}" srcOrd="3" destOrd="0" presId="urn:microsoft.com/office/officeart/2018/2/layout/IconVerticalSolidList"/>
    <dgm:cxn modelId="{451653B8-FC29-45E7-8046-09B32C728034}" type="presParOf" srcId="{5E264438-1521-40FF-BFBB-826F7AD40051}" destId="{7F545AD6-2D8C-43DB-83EB-DDFC87073262}" srcOrd="4" destOrd="0" presId="urn:microsoft.com/office/officeart/2018/2/layout/IconVerticalSolidList"/>
    <dgm:cxn modelId="{E77B97A4-1464-4D05-854E-61B31B4DBA90}" type="presParOf" srcId="{7F545AD6-2D8C-43DB-83EB-DDFC87073262}" destId="{5FE4A49E-302A-40A3-84DA-F9CCF52A4504}" srcOrd="0" destOrd="0" presId="urn:microsoft.com/office/officeart/2018/2/layout/IconVerticalSolidList"/>
    <dgm:cxn modelId="{0099CC68-38C7-40C4-A48F-03C5E3F7237A}" type="presParOf" srcId="{7F545AD6-2D8C-43DB-83EB-DDFC87073262}" destId="{1BF13259-9251-4997-A01B-683312F3A4CD}" srcOrd="1" destOrd="0" presId="urn:microsoft.com/office/officeart/2018/2/layout/IconVerticalSolidList"/>
    <dgm:cxn modelId="{3305EB07-74AE-417C-BE03-A0EC071717D5}" type="presParOf" srcId="{7F545AD6-2D8C-43DB-83EB-DDFC87073262}" destId="{F1C71448-CCC6-47A5-91AE-6D06171584C8}" srcOrd="2" destOrd="0" presId="urn:microsoft.com/office/officeart/2018/2/layout/IconVerticalSolidList"/>
    <dgm:cxn modelId="{D35C2637-16FE-49C3-A483-3D63CBE5EB93}" type="presParOf" srcId="{7F545AD6-2D8C-43DB-83EB-DDFC87073262}" destId="{CEBCEF75-7356-4D77-82C8-F0796D96901D}" srcOrd="3" destOrd="0" presId="urn:microsoft.com/office/officeart/2018/2/layout/IconVerticalSolidList"/>
    <dgm:cxn modelId="{602EC596-8026-46A2-9783-AEF2BEFE8FCA}" type="presParOf" srcId="{5E264438-1521-40FF-BFBB-826F7AD40051}" destId="{12FF4442-A336-4504-9F59-FEF342D7A294}" srcOrd="5" destOrd="0" presId="urn:microsoft.com/office/officeart/2018/2/layout/IconVerticalSolidList"/>
    <dgm:cxn modelId="{4528075B-0A3F-4158-9DE0-4B5545964E3D}" type="presParOf" srcId="{5E264438-1521-40FF-BFBB-826F7AD40051}" destId="{FC261C75-8FCB-44CD-81E3-40A1FB78DAC0}" srcOrd="6" destOrd="0" presId="urn:microsoft.com/office/officeart/2018/2/layout/IconVerticalSolidList"/>
    <dgm:cxn modelId="{BFF99B45-AE95-44B7-B6A8-85C5B13A3120}" type="presParOf" srcId="{FC261C75-8FCB-44CD-81E3-40A1FB78DAC0}" destId="{C0C95BC0-1250-445C-943F-288F839D1718}" srcOrd="0" destOrd="0" presId="urn:microsoft.com/office/officeart/2018/2/layout/IconVerticalSolidList"/>
    <dgm:cxn modelId="{4B637DFE-0315-40DA-BE65-39B36600532D}" type="presParOf" srcId="{FC261C75-8FCB-44CD-81E3-40A1FB78DAC0}" destId="{8EAEEF9B-BB30-4EE8-A1DC-42354C867AA3}" srcOrd="1" destOrd="0" presId="urn:microsoft.com/office/officeart/2018/2/layout/IconVerticalSolidList"/>
    <dgm:cxn modelId="{2E2EEC03-63D9-4C0D-9C89-E8AEDB50F2E4}" type="presParOf" srcId="{FC261C75-8FCB-44CD-81E3-40A1FB78DAC0}" destId="{075F8B79-9506-4735-B5DF-F66C7B248491}" srcOrd="2" destOrd="0" presId="urn:microsoft.com/office/officeart/2018/2/layout/IconVerticalSolidList"/>
    <dgm:cxn modelId="{6CBDF04E-2E59-40AD-AE25-48D60741279B}" type="presParOf" srcId="{FC261C75-8FCB-44CD-81E3-40A1FB78DAC0}" destId="{1BC64FFC-826F-4088-99EB-05D8CB9EE62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50BDED1-13A8-49DE-92B0-54BB9288D0D1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C87C1D73-0948-4D20-B767-E108DFEF1FC5}">
      <dgm:prSet/>
      <dgm:spPr/>
      <dgm:t>
        <a:bodyPr/>
        <a:lstStyle/>
        <a:p>
          <a:pPr>
            <a:defRPr cap="all"/>
          </a:pPr>
          <a:r>
            <a:rPr lang="nl-NL"/>
            <a:t>beschikbaarheid personeel, m.n. verpleegkundig</a:t>
          </a:r>
          <a:endParaRPr lang="en-US"/>
        </a:p>
      </dgm:t>
    </dgm:pt>
    <dgm:pt modelId="{097596C2-64C0-40ED-A101-A887C3A57147}" type="parTrans" cxnId="{C67D1D22-9A10-4F4B-ACD9-CFCBF6434CBC}">
      <dgm:prSet/>
      <dgm:spPr/>
      <dgm:t>
        <a:bodyPr/>
        <a:lstStyle/>
        <a:p>
          <a:endParaRPr lang="en-US"/>
        </a:p>
      </dgm:t>
    </dgm:pt>
    <dgm:pt modelId="{BBA2D198-B4C8-4ED4-8F2D-4AC233CC5388}" type="sibTrans" cxnId="{C67D1D22-9A10-4F4B-ACD9-CFCBF6434CBC}">
      <dgm:prSet/>
      <dgm:spPr/>
      <dgm:t>
        <a:bodyPr/>
        <a:lstStyle/>
        <a:p>
          <a:endParaRPr lang="en-US"/>
        </a:p>
      </dgm:t>
    </dgm:pt>
    <dgm:pt modelId="{D2CB9F52-C447-46E3-B915-4061C75A5EE3}">
      <dgm:prSet/>
      <dgm:spPr/>
      <dgm:t>
        <a:bodyPr/>
        <a:lstStyle/>
        <a:p>
          <a:pPr>
            <a:defRPr cap="all"/>
          </a:pPr>
          <a:r>
            <a:rPr lang="nl-NL"/>
            <a:t>opleiding</a:t>
          </a:r>
          <a:endParaRPr lang="en-US"/>
        </a:p>
      </dgm:t>
    </dgm:pt>
    <dgm:pt modelId="{4D6B7D35-E726-46E2-9F16-1628CE6864DE}" type="parTrans" cxnId="{C1EA18EC-9E00-47E9-A6B2-B2DD1CF3C4DF}">
      <dgm:prSet/>
      <dgm:spPr/>
      <dgm:t>
        <a:bodyPr/>
        <a:lstStyle/>
        <a:p>
          <a:endParaRPr lang="en-US"/>
        </a:p>
      </dgm:t>
    </dgm:pt>
    <dgm:pt modelId="{DA6B74C0-493B-4BAE-B833-E13F08AFBCAE}" type="sibTrans" cxnId="{C1EA18EC-9E00-47E9-A6B2-B2DD1CF3C4DF}">
      <dgm:prSet/>
      <dgm:spPr/>
      <dgm:t>
        <a:bodyPr/>
        <a:lstStyle/>
        <a:p>
          <a:endParaRPr lang="en-US"/>
        </a:p>
      </dgm:t>
    </dgm:pt>
    <dgm:pt modelId="{14AEAE8A-304A-4D3C-8BE7-5E8A080EBBF4}">
      <dgm:prSet/>
      <dgm:spPr/>
      <dgm:t>
        <a:bodyPr/>
        <a:lstStyle/>
        <a:p>
          <a:pPr>
            <a:defRPr cap="all"/>
          </a:pPr>
          <a:r>
            <a:rPr lang="nl-NL"/>
            <a:t>huisvesting</a:t>
          </a:r>
          <a:endParaRPr lang="en-US"/>
        </a:p>
      </dgm:t>
    </dgm:pt>
    <dgm:pt modelId="{3247BE63-FEC0-4A0C-8CCC-E54BAD7B6E8E}" type="parTrans" cxnId="{F549E412-22A8-4804-B51D-3D6D977FCDAC}">
      <dgm:prSet/>
      <dgm:spPr/>
      <dgm:t>
        <a:bodyPr/>
        <a:lstStyle/>
        <a:p>
          <a:endParaRPr lang="en-US"/>
        </a:p>
      </dgm:t>
    </dgm:pt>
    <dgm:pt modelId="{FDFA7C64-914B-40FB-90A3-60CBEC226BB3}" type="sibTrans" cxnId="{F549E412-22A8-4804-B51D-3D6D977FCDAC}">
      <dgm:prSet/>
      <dgm:spPr/>
      <dgm:t>
        <a:bodyPr/>
        <a:lstStyle/>
        <a:p>
          <a:endParaRPr lang="en-US"/>
        </a:p>
      </dgm:t>
    </dgm:pt>
    <dgm:pt modelId="{5D1F35A3-1157-4D23-9855-99F0A0EA909A}" type="pres">
      <dgm:prSet presAssocID="{F50BDED1-13A8-49DE-92B0-54BB9288D0D1}" presName="root" presStyleCnt="0">
        <dgm:presLayoutVars>
          <dgm:dir/>
          <dgm:resizeHandles val="exact"/>
        </dgm:presLayoutVars>
      </dgm:prSet>
      <dgm:spPr/>
    </dgm:pt>
    <dgm:pt modelId="{AF27EB73-B973-45D9-B529-023BE4477247}" type="pres">
      <dgm:prSet presAssocID="{C87C1D73-0948-4D20-B767-E108DFEF1FC5}" presName="compNode" presStyleCnt="0"/>
      <dgm:spPr/>
    </dgm:pt>
    <dgm:pt modelId="{5C497BE0-B9BD-4E9B-A3CF-4876A60370C7}" type="pres">
      <dgm:prSet presAssocID="{C87C1D73-0948-4D20-B767-E108DFEF1FC5}" presName="iconBgRect" presStyleLbl="bgShp" presStyleIdx="0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1A98354D-79DD-4166-8961-6D4C2B36B3E4}" type="pres">
      <dgm:prSet presAssocID="{C87C1D73-0948-4D20-B767-E108DFEF1FC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510AD443-F470-430E-BBE8-754C2BC4D5BD}" type="pres">
      <dgm:prSet presAssocID="{C87C1D73-0948-4D20-B767-E108DFEF1FC5}" presName="spaceRect" presStyleCnt="0"/>
      <dgm:spPr/>
    </dgm:pt>
    <dgm:pt modelId="{E3EC724E-BBDD-4C89-8124-0EC94B177BE4}" type="pres">
      <dgm:prSet presAssocID="{C87C1D73-0948-4D20-B767-E108DFEF1FC5}" presName="textRect" presStyleLbl="revTx" presStyleIdx="0" presStyleCnt="3">
        <dgm:presLayoutVars>
          <dgm:chMax val="1"/>
          <dgm:chPref val="1"/>
        </dgm:presLayoutVars>
      </dgm:prSet>
      <dgm:spPr/>
    </dgm:pt>
    <dgm:pt modelId="{504E27D5-C750-4A13-A2E2-9120BE7F395E}" type="pres">
      <dgm:prSet presAssocID="{BBA2D198-B4C8-4ED4-8F2D-4AC233CC5388}" presName="sibTrans" presStyleCnt="0"/>
      <dgm:spPr/>
    </dgm:pt>
    <dgm:pt modelId="{B302325C-4702-488B-81EC-80D020CAAADF}" type="pres">
      <dgm:prSet presAssocID="{D2CB9F52-C447-46E3-B915-4061C75A5EE3}" presName="compNode" presStyleCnt="0"/>
      <dgm:spPr/>
    </dgm:pt>
    <dgm:pt modelId="{F463895E-9D6D-4AA2-85F6-C78EC0035DA8}" type="pres">
      <dgm:prSet presAssocID="{D2CB9F52-C447-46E3-B915-4061C75A5EE3}" presName="iconBgRect" presStyleLbl="bgShp" presStyleIdx="1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56CD2C7B-9FAD-4866-9455-5C1009B8E091}" type="pres">
      <dgm:prSet presAssocID="{D2CB9F52-C447-46E3-B915-4061C75A5EE3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11849E42-4C02-4524-9ABA-F8A07A6B12D4}" type="pres">
      <dgm:prSet presAssocID="{D2CB9F52-C447-46E3-B915-4061C75A5EE3}" presName="spaceRect" presStyleCnt="0"/>
      <dgm:spPr/>
    </dgm:pt>
    <dgm:pt modelId="{BE6A1FF5-9266-446F-BB47-DEF61C2C422B}" type="pres">
      <dgm:prSet presAssocID="{D2CB9F52-C447-46E3-B915-4061C75A5EE3}" presName="textRect" presStyleLbl="revTx" presStyleIdx="1" presStyleCnt="3">
        <dgm:presLayoutVars>
          <dgm:chMax val="1"/>
          <dgm:chPref val="1"/>
        </dgm:presLayoutVars>
      </dgm:prSet>
      <dgm:spPr/>
    </dgm:pt>
    <dgm:pt modelId="{29A670A3-6715-47BE-B3BC-9DF685079B2C}" type="pres">
      <dgm:prSet presAssocID="{DA6B74C0-493B-4BAE-B833-E13F08AFBCAE}" presName="sibTrans" presStyleCnt="0"/>
      <dgm:spPr/>
    </dgm:pt>
    <dgm:pt modelId="{AB805B6B-E996-4FBF-BDF1-A1CE1402C34F}" type="pres">
      <dgm:prSet presAssocID="{14AEAE8A-304A-4D3C-8BE7-5E8A080EBBF4}" presName="compNode" presStyleCnt="0"/>
      <dgm:spPr/>
    </dgm:pt>
    <dgm:pt modelId="{90E59FE3-2395-4220-8FBD-AD9FEB5F4997}" type="pres">
      <dgm:prSet presAssocID="{14AEAE8A-304A-4D3C-8BE7-5E8A080EBBF4}" presName="iconBgRect" presStyleLbl="bgShp" presStyleIdx="2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E41BFAF4-CA17-41C3-AA74-CF6563FA3A32}" type="pres">
      <dgm:prSet presAssocID="{14AEAE8A-304A-4D3C-8BE7-5E8A080EBBF4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me"/>
        </a:ext>
      </dgm:extLst>
    </dgm:pt>
    <dgm:pt modelId="{49C1114D-7F4C-4265-B0EF-1228BD2734F4}" type="pres">
      <dgm:prSet presAssocID="{14AEAE8A-304A-4D3C-8BE7-5E8A080EBBF4}" presName="spaceRect" presStyleCnt="0"/>
      <dgm:spPr/>
    </dgm:pt>
    <dgm:pt modelId="{6A1CED73-12E4-4C80-B52E-82D629F60DCE}" type="pres">
      <dgm:prSet presAssocID="{14AEAE8A-304A-4D3C-8BE7-5E8A080EBBF4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F4906704-3A44-486C-88B2-87D239918972}" type="presOf" srcId="{C87C1D73-0948-4D20-B767-E108DFEF1FC5}" destId="{E3EC724E-BBDD-4C89-8124-0EC94B177BE4}" srcOrd="0" destOrd="0" presId="urn:microsoft.com/office/officeart/2018/5/layout/IconLeafLabelList"/>
    <dgm:cxn modelId="{F549E412-22A8-4804-B51D-3D6D977FCDAC}" srcId="{F50BDED1-13A8-49DE-92B0-54BB9288D0D1}" destId="{14AEAE8A-304A-4D3C-8BE7-5E8A080EBBF4}" srcOrd="2" destOrd="0" parTransId="{3247BE63-FEC0-4A0C-8CCC-E54BAD7B6E8E}" sibTransId="{FDFA7C64-914B-40FB-90A3-60CBEC226BB3}"/>
    <dgm:cxn modelId="{C67D1D22-9A10-4F4B-ACD9-CFCBF6434CBC}" srcId="{F50BDED1-13A8-49DE-92B0-54BB9288D0D1}" destId="{C87C1D73-0948-4D20-B767-E108DFEF1FC5}" srcOrd="0" destOrd="0" parTransId="{097596C2-64C0-40ED-A101-A887C3A57147}" sibTransId="{BBA2D198-B4C8-4ED4-8F2D-4AC233CC5388}"/>
    <dgm:cxn modelId="{92242C2B-16A5-4E11-B6DE-B7A454496BF6}" type="presOf" srcId="{D2CB9F52-C447-46E3-B915-4061C75A5EE3}" destId="{BE6A1FF5-9266-446F-BB47-DEF61C2C422B}" srcOrd="0" destOrd="0" presId="urn:microsoft.com/office/officeart/2018/5/layout/IconLeafLabelList"/>
    <dgm:cxn modelId="{645E654F-364C-436C-A6AE-6CA146EA493E}" type="presOf" srcId="{F50BDED1-13A8-49DE-92B0-54BB9288D0D1}" destId="{5D1F35A3-1157-4D23-9855-99F0A0EA909A}" srcOrd="0" destOrd="0" presId="urn:microsoft.com/office/officeart/2018/5/layout/IconLeafLabelList"/>
    <dgm:cxn modelId="{5DFA1698-645D-408B-9AD7-97E81065F4AC}" type="presOf" srcId="{14AEAE8A-304A-4D3C-8BE7-5E8A080EBBF4}" destId="{6A1CED73-12E4-4C80-B52E-82D629F60DCE}" srcOrd="0" destOrd="0" presId="urn:microsoft.com/office/officeart/2018/5/layout/IconLeafLabelList"/>
    <dgm:cxn modelId="{C1EA18EC-9E00-47E9-A6B2-B2DD1CF3C4DF}" srcId="{F50BDED1-13A8-49DE-92B0-54BB9288D0D1}" destId="{D2CB9F52-C447-46E3-B915-4061C75A5EE3}" srcOrd="1" destOrd="0" parTransId="{4D6B7D35-E726-46E2-9F16-1628CE6864DE}" sibTransId="{DA6B74C0-493B-4BAE-B833-E13F08AFBCAE}"/>
    <dgm:cxn modelId="{7284909A-ED95-4FEA-9876-306BC4ACF36D}" type="presParOf" srcId="{5D1F35A3-1157-4D23-9855-99F0A0EA909A}" destId="{AF27EB73-B973-45D9-B529-023BE4477247}" srcOrd="0" destOrd="0" presId="urn:microsoft.com/office/officeart/2018/5/layout/IconLeafLabelList"/>
    <dgm:cxn modelId="{C47BEB85-D161-43CE-96E0-5B6D7AC2D0F1}" type="presParOf" srcId="{AF27EB73-B973-45D9-B529-023BE4477247}" destId="{5C497BE0-B9BD-4E9B-A3CF-4876A60370C7}" srcOrd="0" destOrd="0" presId="urn:microsoft.com/office/officeart/2018/5/layout/IconLeafLabelList"/>
    <dgm:cxn modelId="{D7E66004-DD82-44F2-AF26-6B9D70BE7F9E}" type="presParOf" srcId="{AF27EB73-B973-45D9-B529-023BE4477247}" destId="{1A98354D-79DD-4166-8961-6D4C2B36B3E4}" srcOrd="1" destOrd="0" presId="urn:microsoft.com/office/officeart/2018/5/layout/IconLeafLabelList"/>
    <dgm:cxn modelId="{9ACA7129-9F62-4A23-8445-524C1FBE4818}" type="presParOf" srcId="{AF27EB73-B973-45D9-B529-023BE4477247}" destId="{510AD443-F470-430E-BBE8-754C2BC4D5BD}" srcOrd="2" destOrd="0" presId="urn:microsoft.com/office/officeart/2018/5/layout/IconLeafLabelList"/>
    <dgm:cxn modelId="{B780632E-43BB-4844-A339-1EDB6400FF85}" type="presParOf" srcId="{AF27EB73-B973-45D9-B529-023BE4477247}" destId="{E3EC724E-BBDD-4C89-8124-0EC94B177BE4}" srcOrd="3" destOrd="0" presId="urn:microsoft.com/office/officeart/2018/5/layout/IconLeafLabelList"/>
    <dgm:cxn modelId="{B4860F6F-A52A-4685-8BC7-B1F208098D9A}" type="presParOf" srcId="{5D1F35A3-1157-4D23-9855-99F0A0EA909A}" destId="{504E27D5-C750-4A13-A2E2-9120BE7F395E}" srcOrd="1" destOrd="0" presId="urn:microsoft.com/office/officeart/2018/5/layout/IconLeafLabelList"/>
    <dgm:cxn modelId="{3B44AEC5-5B12-4E6C-AE8F-17E8D7E93BCE}" type="presParOf" srcId="{5D1F35A3-1157-4D23-9855-99F0A0EA909A}" destId="{B302325C-4702-488B-81EC-80D020CAAADF}" srcOrd="2" destOrd="0" presId="urn:microsoft.com/office/officeart/2018/5/layout/IconLeafLabelList"/>
    <dgm:cxn modelId="{0B4F9B85-20BC-4ACC-A1EF-AC88DC556442}" type="presParOf" srcId="{B302325C-4702-488B-81EC-80D020CAAADF}" destId="{F463895E-9D6D-4AA2-85F6-C78EC0035DA8}" srcOrd="0" destOrd="0" presId="urn:microsoft.com/office/officeart/2018/5/layout/IconLeafLabelList"/>
    <dgm:cxn modelId="{364CAE88-4EC1-4110-BA9F-20D1EA9B2476}" type="presParOf" srcId="{B302325C-4702-488B-81EC-80D020CAAADF}" destId="{56CD2C7B-9FAD-4866-9455-5C1009B8E091}" srcOrd="1" destOrd="0" presId="urn:microsoft.com/office/officeart/2018/5/layout/IconLeafLabelList"/>
    <dgm:cxn modelId="{DBDA2007-00F0-4C06-8733-886664CF4E01}" type="presParOf" srcId="{B302325C-4702-488B-81EC-80D020CAAADF}" destId="{11849E42-4C02-4524-9ABA-F8A07A6B12D4}" srcOrd="2" destOrd="0" presId="urn:microsoft.com/office/officeart/2018/5/layout/IconLeafLabelList"/>
    <dgm:cxn modelId="{7A15648A-A0A5-44CA-A9E7-BC9394360AB5}" type="presParOf" srcId="{B302325C-4702-488B-81EC-80D020CAAADF}" destId="{BE6A1FF5-9266-446F-BB47-DEF61C2C422B}" srcOrd="3" destOrd="0" presId="urn:microsoft.com/office/officeart/2018/5/layout/IconLeafLabelList"/>
    <dgm:cxn modelId="{1C39D9CA-E8F5-415D-90B8-074C897CACB5}" type="presParOf" srcId="{5D1F35A3-1157-4D23-9855-99F0A0EA909A}" destId="{29A670A3-6715-47BE-B3BC-9DF685079B2C}" srcOrd="3" destOrd="0" presId="urn:microsoft.com/office/officeart/2018/5/layout/IconLeafLabelList"/>
    <dgm:cxn modelId="{8338752F-0FAB-444F-85ED-25E9E982DA56}" type="presParOf" srcId="{5D1F35A3-1157-4D23-9855-99F0A0EA909A}" destId="{AB805B6B-E996-4FBF-BDF1-A1CE1402C34F}" srcOrd="4" destOrd="0" presId="urn:microsoft.com/office/officeart/2018/5/layout/IconLeafLabelList"/>
    <dgm:cxn modelId="{F86A6E86-38E8-47FB-80C8-BFFE0145E8A1}" type="presParOf" srcId="{AB805B6B-E996-4FBF-BDF1-A1CE1402C34F}" destId="{90E59FE3-2395-4220-8FBD-AD9FEB5F4997}" srcOrd="0" destOrd="0" presId="urn:microsoft.com/office/officeart/2018/5/layout/IconLeafLabelList"/>
    <dgm:cxn modelId="{4C1B22E8-7071-4B80-B37F-52092EE63552}" type="presParOf" srcId="{AB805B6B-E996-4FBF-BDF1-A1CE1402C34F}" destId="{E41BFAF4-CA17-41C3-AA74-CF6563FA3A32}" srcOrd="1" destOrd="0" presId="urn:microsoft.com/office/officeart/2018/5/layout/IconLeafLabelList"/>
    <dgm:cxn modelId="{57589008-D92B-4F4E-9686-2E8E93EB6C91}" type="presParOf" srcId="{AB805B6B-E996-4FBF-BDF1-A1CE1402C34F}" destId="{49C1114D-7F4C-4265-B0EF-1228BD2734F4}" srcOrd="2" destOrd="0" presId="urn:microsoft.com/office/officeart/2018/5/layout/IconLeafLabelList"/>
    <dgm:cxn modelId="{8F2B55F7-DE87-4FA1-9484-3ECF4634A7FD}" type="presParOf" srcId="{AB805B6B-E996-4FBF-BDF1-A1CE1402C34F}" destId="{6A1CED73-12E4-4C80-B52E-82D629F60DCE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659EE56-40F5-4748-BED3-670788FA88C3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5490C5FC-9FC5-4653-BAF0-23B68D2EC99A}">
      <dgm:prSet/>
      <dgm:spPr/>
      <dgm:t>
        <a:bodyPr/>
        <a:lstStyle/>
        <a:p>
          <a:r>
            <a:rPr lang="nl-NL"/>
            <a:t>Voor opschaling IC-capaciteit dient voldoende volwaardig IC-personeel (verpleegkundigen en intensivisten) te worden opgeleid. </a:t>
          </a:r>
          <a:endParaRPr lang="en-US"/>
        </a:p>
      </dgm:t>
    </dgm:pt>
    <dgm:pt modelId="{6CB89D14-3B3D-4330-83C6-8CFB44ECBE29}" type="parTrans" cxnId="{C34DE5CB-CD21-458F-83FF-557AD0B06D87}">
      <dgm:prSet/>
      <dgm:spPr/>
      <dgm:t>
        <a:bodyPr/>
        <a:lstStyle/>
        <a:p>
          <a:endParaRPr lang="en-US"/>
        </a:p>
      </dgm:t>
    </dgm:pt>
    <dgm:pt modelId="{EA6DD049-07A0-40F7-970C-6E66C2C5B551}" type="sibTrans" cxnId="{C34DE5CB-CD21-458F-83FF-557AD0B06D87}">
      <dgm:prSet/>
      <dgm:spPr/>
      <dgm:t>
        <a:bodyPr/>
        <a:lstStyle/>
        <a:p>
          <a:endParaRPr lang="en-US"/>
        </a:p>
      </dgm:t>
    </dgm:pt>
    <dgm:pt modelId="{61205B7F-45C4-4D10-BFE5-D0579078D144}">
      <dgm:prSet/>
      <dgm:spPr/>
      <dgm:t>
        <a:bodyPr/>
        <a:lstStyle/>
        <a:p>
          <a:r>
            <a:rPr lang="nl-NL" dirty="0"/>
            <a:t>Verkorten van de opleiding is </a:t>
          </a:r>
          <a:r>
            <a:rPr lang="nl-NL" u="sng" dirty="0"/>
            <a:t>niet</a:t>
          </a:r>
          <a:r>
            <a:rPr lang="nl-NL" dirty="0"/>
            <a:t> wenselijk. Aanpassing naar competentiegericht opleiden biedt wellicht mogelijkheden.</a:t>
          </a:r>
          <a:endParaRPr lang="en-US" dirty="0"/>
        </a:p>
      </dgm:t>
    </dgm:pt>
    <dgm:pt modelId="{F586BF7A-A1CB-4BC9-85A0-DBF12120A58F}" type="parTrans" cxnId="{56D83A63-CC4A-4EE6-9DB3-26A11186FBF7}">
      <dgm:prSet/>
      <dgm:spPr/>
      <dgm:t>
        <a:bodyPr/>
        <a:lstStyle/>
        <a:p>
          <a:endParaRPr lang="en-US"/>
        </a:p>
      </dgm:t>
    </dgm:pt>
    <dgm:pt modelId="{E389C589-A49D-4123-9877-E5B3E85CE992}" type="sibTrans" cxnId="{56D83A63-CC4A-4EE6-9DB3-26A11186FBF7}">
      <dgm:prSet/>
      <dgm:spPr/>
      <dgm:t>
        <a:bodyPr/>
        <a:lstStyle/>
        <a:p>
          <a:endParaRPr lang="en-US"/>
        </a:p>
      </dgm:t>
    </dgm:pt>
    <dgm:pt modelId="{41FA57B7-8D41-4A07-B91B-7D1E2DEE6B23}" type="pres">
      <dgm:prSet presAssocID="{9659EE56-40F5-4748-BED3-670788FA88C3}" presName="root" presStyleCnt="0">
        <dgm:presLayoutVars>
          <dgm:dir/>
          <dgm:resizeHandles val="exact"/>
        </dgm:presLayoutVars>
      </dgm:prSet>
      <dgm:spPr/>
    </dgm:pt>
    <dgm:pt modelId="{1D7AC602-99E5-445F-AAB7-9B3F00260755}" type="pres">
      <dgm:prSet presAssocID="{5490C5FC-9FC5-4653-BAF0-23B68D2EC99A}" presName="compNode" presStyleCnt="0"/>
      <dgm:spPr/>
    </dgm:pt>
    <dgm:pt modelId="{2AC96F71-E8B1-438E-9447-C1BB97F51C7F}" type="pres">
      <dgm:prSet presAssocID="{5490C5FC-9FC5-4653-BAF0-23B68D2EC99A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tor"/>
        </a:ext>
      </dgm:extLst>
    </dgm:pt>
    <dgm:pt modelId="{19D4D371-AE9F-41BA-BCD5-11E091B62CBF}" type="pres">
      <dgm:prSet presAssocID="{5490C5FC-9FC5-4653-BAF0-23B68D2EC99A}" presName="spaceRect" presStyleCnt="0"/>
      <dgm:spPr/>
    </dgm:pt>
    <dgm:pt modelId="{629A7481-BB75-438D-BE73-C1CCDA7C0900}" type="pres">
      <dgm:prSet presAssocID="{5490C5FC-9FC5-4653-BAF0-23B68D2EC99A}" presName="textRect" presStyleLbl="revTx" presStyleIdx="0" presStyleCnt="2">
        <dgm:presLayoutVars>
          <dgm:chMax val="1"/>
          <dgm:chPref val="1"/>
        </dgm:presLayoutVars>
      </dgm:prSet>
      <dgm:spPr/>
    </dgm:pt>
    <dgm:pt modelId="{96EE636B-C7FC-4A79-A865-6EFA676E9484}" type="pres">
      <dgm:prSet presAssocID="{EA6DD049-07A0-40F7-970C-6E66C2C5B551}" presName="sibTrans" presStyleCnt="0"/>
      <dgm:spPr/>
    </dgm:pt>
    <dgm:pt modelId="{AE71C910-64DA-4377-9E4C-0450F59FED76}" type="pres">
      <dgm:prSet presAssocID="{61205B7F-45C4-4D10-BFE5-D0579078D144}" presName="compNode" presStyleCnt="0"/>
      <dgm:spPr/>
    </dgm:pt>
    <dgm:pt modelId="{C95302A8-A927-4BA6-A34A-356068860D49}" type="pres">
      <dgm:prSet presAssocID="{61205B7F-45C4-4D10-BFE5-D0579078D144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rritant"/>
        </a:ext>
      </dgm:extLst>
    </dgm:pt>
    <dgm:pt modelId="{4509B041-904B-4909-B135-D1DE0181CF94}" type="pres">
      <dgm:prSet presAssocID="{61205B7F-45C4-4D10-BFE5-D0579078D144}" presName="spaceRect" presStyleCnt="0"/>
      <dgm:spPr/>
    </dgm:pt>
    <dgm:pt modelId="{7CC74B5C-732D-41A1-9433-5EF6E863BC7D}" type="pres">
      <dgm:prSet presAssocID="{61205B7F-45C4-4D10-BFE5-D0579078D144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C38BC412-C69E-430C-B9C0-25FE16FCB5AD}" type="presOf" srcId="{9659EE56-40F5-4748-BED3-670788FA88C3}" destId="{41FA57B7-8D41-4A07-B91B-7D1E2DEE6B23}" srcOrd="0" destOrd="0" presId="urn:microsoft.com/office/officeart/2018/2/layout/IconLabelList"/>
    <dgm:cxn modelId="{92042515-DF78-43F7-A170-38473B0A570B}" type="presOf" srcId="{61205B7F-45C4-4D10-BFE5-D0579078D144}" destId="{7CC74B5C-732D-41A1-9433-5EF6E863BC7D}" srcOrd="0" destOrd="0" presId="urn:microsoft.com/office/officeart/2018/2/layout/IconLabelList"/>
    <dgm:cxn modelId="{56D83A63-CC4A-4EE6-9DB3-26A11186FBF7}" srcId="{9659EE56-40F5-4748-BED3-670788FA88C3}" destId="{61205B7F-45C4-4D10-BFE5-D0579078D144}" srcOrd="1" destOrd="0" parTransId="{F586BF7A-A1CB-4BC9-85A0-DBF12120A58F}" sibTransId="{E389C589-A49D-4123-9877-E5B3E85CE992}"/>
    <dgm:cxn modelId="{51D42767-38FE-42B1-8940-2A16EA09C4B9}" type="presOf" srcId="{5490C5FC-9FC5-4653-BAF0-23B68D2EC99A}" destId="{629A7481-BB75-438D-BE73-C1CCDA7C0900}" srcOrd="0" destOrd="0" presId="urn:microsoft.com/office/officeart/2018/2/layout/IconLabelList"/>
    <dgm:cxn modelId="{C34DE5CB-CD21-458F-83FF-557AD0B06D87}" srcId="{9659EE56-40F5-4748-BED3-670788FA88C3}" destId="{5490C5FC-9FC5-4653-BAF0-23B68D2EC99A}" srcOrd="0" destOrd="0" parTransId="{6CB89D14-3B3D-4330-83C6-8CFB44ECBE29}" sibTransId="{EA6DD049-07A0-40F7-970C-6E66C2C5B551}"/>
    <dgm:cxn modelId="{34E0076E-8770-4CB4-9F81-ACE7F9515CCC}" type="presParOf" srcId="{41FA57B7-8D41-4A07-B91B-7D1E2DEE6B23}" destId="{1D7AC602-99E5-445F-AAB7-9B3F00260755}" srcOrd="0" destOrd="0" presId="urn:microsoft.com/office/officeart/2018/2/layout/IconLabelList"/>
    <dgm:cxn modelId="{4BE7C762-5337-4B86-B605-8C22E2E35189}" type="presParOf" srcId="{1D7AC602-99E5-445F-AAB7-9B3F00260755}" destId="{2AC96F71-E8B1-438E-9447-C1BB97F51C7F}" srcOrd="0" destOrd="0" presId="urn:microsoft.com/office/officeart/2018/2/layout/IconLabelList"/>
    <dgm:cxn modelId="{65D2E6EC-C078-4F41-887F-6FA70511B790}" type="presParOf" srcId="{1D7AC602-99E5-445F-AAB7-9B3F00260755}" destId="{19D4D371-AE9F-41BA-BCD5-11E091B62CBF}" srcOrd="1" destOrd="0" presId="urn:microsoft.com/office/officeart/2018/2/layout/IconLabelList"/>
    <dgm:cxn modelId="{3C3CA31E-1335-478C-BAE1-8E690AE08E47}" type="presParOf" srcId="{1D7AC602-99E5-445F-AAB7-9B3F00260755}" destId="{629A7481-BB75-438D-BE73-C1CCDA7C0900}" srcOrd="2" destOrd="0" presId="urn:microsoft.com/office/officeart/2018/2/layout/IconLabelList"/>
    <dgm:cxn modelId="{7237CC4D-6F1D-4486-A740-5A7018AC132A}" type="presParOf" srcId="{41FA57B7-8D41-4A07-B91B-7D1E2DEE6B23}" destId="{96EE636B-C7FC-4A79-A865-6EFA676E9484}" srcOrd="1" destOrd="0" presId="urn:microsoft.com/office/officeart/2018/2/layout/IconLabelList"/>
    <dgm:cxn modelId="{4CA938D8-9A9F-4DEE-8762-4AD76255544A}" type="presParOf" srcId="{41FA57B7-8D41-4A07-B91B-7D1E2DEE6B23}" destId="{AE71C910-64DA-4377-9E4C-0450F59FED76}" srcOrd="2" destOrd="0" presId="urn:microsoft.com/office/officeart/2018/2/layout/IconLabelList"/>
    <dgm:cxn modelId="{D5429684-5B60-46E9-86DA-5A05C3321B34}" type="presParOf" srcId="{AE71C910-64DA-4377-9E4C-0450F59FED76}" destId="{C95302A8-A927-4BA6-A34A-356068860D49}" srcOrd="0" destOrd="0" presId="urn:microsoft.com/office/officeart/2018/2/layout/IconLabelList"/>
    <dgm:cxn modelId="{78319047-3BE9-4852-8551-24C62BF5EA02}" type="presParOf" srcId="{AE71C910-64DA-4377-9E4C-0450F59FED76}" destId="{4509B041-904B-4909-B135-D1DE0181CF94}" srcOrd="1" destOrd="0" presId="urn:microsoft.com/office/officeart/2018/2/layout/IconLabelList"/>
    <dgm:cxn modelId="{372309AE-48C1-490A-8C17-1AE8CD17238F}" type="presParOf" srcId="{AE71C910-64DA-4377-9E4C-0450F59FED76}" destId="{7CC74B5C-732D-41A1-9433-5EF6E863BC7D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12A5D36-2E15-4DA2-9005-E053E629ED2F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482370F7-886E-447F-86D8-7E71381F4018}">
      <dgm:prSet/>
      <dgm:spPr/>
      <dgm:t>
        <a:bodyPr/>
        <a:lstStyle/>
        <a:p>
          <a:r>
            <a:rPr lang="nl-NL"/>
            <a:t>De bedden die nu door het gebrek aan formatie niet geopend zijn, zouden geopend kunnen worden.</a:t>
          </a:r>
          <a:endParaRPr lang="en-US"/>
        </a:p>
      </dgm:t>
    </dgm:pt>
    <dgm:pt modelId="{6CDEFFAA-7000-4EE1-80B5-CE7E44E45ACF}" type="parTrans" cxnId="{5BDE8A66-4DF8-40BA-B2B6-ACC848679D79}">
      <dgm:prSet/>
      <dgm:spPr/>
      <dgm:t>
        <a:bodyPr/>
        <a:lstStyle/>
        <a:p>
          <a:endParaRPr lang="en-US"/>
        </a:p>
      </dgm:t>
    </dgm:pt>
    <dgm:pt modelId="{389E5939-1679-475B-87AA-9969825E1AD5}" type="sibTrans" cxnId="{5BDE8A66-4DF8-40BA-B2B6-ACC848679D79}">
      <dgm:prSet/>
      <dgm:spPr/>
      <dgm:t>
        <a:bodyPr/>
        <a:lstStyle/>
        <a:p>
          <a:endParaRPr lang="en-US"/>
        </a:p>
      </dgm:t>
    </dgm:pt>
    <dgm:pt modelId="{802B654E-3A8E-4802-9C95-855996A2F86B}">
      <dgm:prSet/>
      <dgm:spPr/>
      <dgm:t>
        <a:bodyPr/>
        <a:lstStyle/>
        <a:p>
          <a:r>
            <a:rPr lang="nl-NL"/>
            <a:t>De bedden die nu gebruikt worden als IC-bed zonder mogelijkheid voor beademing zouden wel deze mogelijkheid kunnen krijgen.</a:t>
          </a:r>
          <a:endParaRPr lang="en-US"/>
        </a:p>
      </dgm:t>
    </dgm:pt>
    <dgm:pt modelId="{3DD6F955-D072-4CBB-ABC2-EFD7BD7B77E3}" type="parTrans" cxnId="{7F89E53C-369C-4C46-AD5A-6B391A3D0DFD}">
      <dgm:prSet/>
      <dgm:spPr/>
      <dgm:t>
        <a:bodyPr/>
        <a:lstStyle/>
        <a:p>
          <a:endParaRPr lang="en-US"/>
        </a:p>
      </dgm:t>
    </dgm:pt>
    <dgm:pt modelId="{E8630EE1-8D15-4C10-858F-A60EB840F3AE}" type="sibTrans" cxnId="{7F89E53C-369C-4C46-AD5A-6B391A3D0DFD}">
      <dgm:prSet/>
      <dgm:spPr/>
      <dgm:t>
        <a:bodyPr/>
        <a:lstStyle/>
        <a:p>
          <a:endParaRPr lang="en-US"/>
        </a:p>
      </dgm:t>
    </dgm:pt>
    <dgm:pt modelId="{7908B242-5EEE-4388-9DE4-7B10755FE28F}">
      <dgm:prSet/>
      <dgm:spPr/>
      <dgm:t>
        <a:bodyPr/>
        <a:lstStyle/>
        <a:p>
          <a:r>
            <a:rPr lang="nl-NL"/>
            <a:t>Niet ieder ziekenhuis heeft de mogelijkheid om meer IC-bedden te realiseren.</a:t>
          </a:r>
          <a:endParaRPr lang="en-US"/>
        </a:p>
      </dgm:t>
    </dgm:pt>
    <dgm:pt modelId="{7550FFE6-A551-44DE-B009-31CBDFA8E6E1}" type="parTrans" cxnId="{7DBA8142-6471-4360-9647-5E4AA6267152}">
      <dgm:prSet/>
      <dgm:spPr/>
      <dgm:t>
        <a:bodyPr/>
        <a:lstStyle/>
        <a:p>
          <a:endParaRPr lang="en-US"/>
        </a:p>
      </dgm:t>
    </dgm:pt>
    <dgm:pt modelId="{AFE8E75E-E0FE-493A-AE38-CC88FD0F11D2}" type="sibTrans" cxnId="{7DBA8142-6471-4360-9647-5E4AA6267152}">
      <dgm:prSet/>
      <dgm:spPr/>
      <dgm:t>
        <a:bodyPr/>
        <a:lstStyle/>
        <a:p>
          <a:endParaRPr lang="en-US"/>
        </a:p>
      </dgm:t>
    </dgm:pt>
    <dgm:pt modelId="{A00D54B4-CECE-46CB-838F-71D458595BF3}">
      <dgm:prSet/>
      <dgm:spPr/>
      <dgm:t>
        <a:bodyPr/>
        <a:lstStyle/>
        <a:p>
          <a:r>
            <a:rPr lang="nl-NL"/>
            <a:t>Deze mogelijkheden kunnen per huis beoordeeld worden, echter de voorwaarde is nu dat het niet ten koste gaat van andere zorgprocessen.</a:t>
          </a:r>
          <a:endParaRPr lang="en-US"/>
        </a:p>
      </dgm:t>
    </dgm:pt>
    <dgm:pt modelId="{F456FE13-3FDD-4D64-AB5C-EFE6F1E20724}" type="parTrans" cxnId="{D62E3DA2-F14D-4329-B7B4-7AEFD36C76EE}">
      <dgm:prSet/>
      <dgm:spPr/>
      <dgm:t>
        <a:bodyPr/>
        <a:lstStyle/>
        <a:p>
          <a:endParaRPr lang="en-US"/>
        </a:p>
      </dgm:t>
    </dgm:pt>
    <dgm:pt modelId="{8A588D3B-969C-4964-84ED-D100DC8EFC7D}" type="sibTrans" cxnId="{D62E3DA2-F14D-4329-B7B4-7AEFD36C76EE}">
      <dgm:prSet/>
      <dgm:spPr/>
      <dgm:t>
        <a:bodyPr/>
        <a:lstStyle/>
        <a:p>
          <a:endParaRPr lang="en-US"/>
        </a:p>
      </dgm:t>
    </dgm:pt>
    <dgm:pt modelId="{99406DC3-30DE-4042-8A53-352B6D8B7E55}" type="pres">
      <dgm:prSet presAssocID="{912A5D36-2E15-4DA2-9005-E053E629ED2F}" presName="root" presStyleCnt="0">
        <dgm:presLayoutVars>
          <dgm:dir/>
          <dgm:resizeHandles val="exact"/>
        </dgm:presLayoutVars>
      </dgm:prSet>
      <dgm:spPr/>
    </dgm:pt>
    <dgm:pt modelId="{063C95AF-8656-4BBD-9827-7129B91623A7}" type="pres">
      <dgm:prSet presAssocID="{912A5D36-2E15-4DA2-9005-E053E629ED2F}" presName="container" presStyleCnt="0">
        <dgm:presLayoutVars>
          <dgm:dir/>
          <dgm:resizeHandles val="exact"/>
        </dgm:presLayoutVars>
      </dgm:prSet>
      <dgm:spPr/>
    </dgm:pt>
    <dgm:pt modelId="{C531DF54-0DA4-4E67-B5A9-17EF851DB2B7}" type="pres">
      <dgm:prSet presAssocID="{482370F7-886E-447F-86D8-7E71381F4018}" presName="compNode" presStyleCnt="0"/>
      <dgm:spPr/>
    </dgm:pt>
    <dgm:pt modelId="{9B905D0D-10F3-4D9E-96BC-5D532844A437}" type="pres">
      <dgm:prSet presAssocID="{482370F7-886E-447F-86D8-7E71381F4018}" presName="iconBgRect" presStyleLbl="bgShp" presStyleIdx="0" presStyleCnt="4"/>
      <dgm:spPr/>
    </dgm:pt>
    <dgm:pt modelId="{2B95C86D-A81B-4871-9125-EEFA26435C62}" type="pres">
      <dgm:prSet presAssocID="{482370F7-886E-447F-86D8-7E71381F4018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ed"/>
        </a:ext>
      </dgm:extLst>
    </dgm:pt>
    <dgm:pt modelId="{1E8D65A6-F8EB-44C8-A8DE-3D8116739BBB}" type="pres">
      <dgm:prSet presAssocID="{482370F7-886E-447F-86D8-7E71381F4018}" presName="spaceRect" presStyleCnt="0"/>
      <dgm:spPr/>
    </dgm:pt>
    <dgm:pt modelId="{5610800A-BE5D-4919-9D04-E54F3CCB4A2C}" type="pres">
      <dgm:prSet presAssocID="{482370F7-886E-447F-86D8-7E71381F4018}" presName="textRect" presStyleLbl="revTx" presStyleIdx="0" presStyleCnt="4">
        <dgm:presLayoutVars>
          <dgm:chMax val="1"/>
          <dgm:chPref val="1"/>
        </dgm:presLayoutVars>
      </dgm:prSet>
      <dgm:spPr/>
    </dgm:pt>
    <dgm:pt modelId="{37CBB992-B9AE-4260-AD44-E4579B46536B}" type="pres">
      <dgm:prSet presAssocID="{389E5939-1679-475B-87AA-9969825E1AD5}" presName="sibTrans" presStyleLbl="sibTrans2D1" presStyleIdx="0" presStyleCnt="0"/>
      <dgm:spPr/>
    </dgm:pt>
    <dgm:pt modelId="{DDB2543F-747A-43ED-B981-E79CCF4A0B44}" type="pres">
      <dgm:prSet presAssocID="{802B654E-3A8E-4802-9C95-855996A2F86B}" presName="compNode" presStyleCnt="0"/>
      <dgm:spPr/>
    </dgm:pt>
    <dgm:pt modelId="{C3496BA9-8255-4BEF-B85F-19C89B9A6110}" type="pres">
      <dgm:prSet presAssocID="{802B654E-3A8E-4802-9C95-855996A2F86B}" presName="iconBgRect" presStyleLbl="bgShp" presStyleIdx="1" presStyleCnt="4"/>
      <dgm:spPr/>
    </dgm:pt>
    <dgm:pt modelId="{F692CEAD-60E6-4486-AAA5-04C5B86D9AA0}" type="pres">
      <dgm:prSet presAssocID="{802B654E-3A8E-4802-9C95-855996A2F86B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leep"/>
        </a:ext>
      </dgm:extLst>
    </dgm:pt>
    <dgm:pt modelId="{B20F69A4-BA06-4426-BD43-64BBB59679B3}" type="pres">
      <dgm:prSet presAssocID="{802B654E-3A8E-4802-9C95-855996A2F86B}" presName="spaceRect" presStyleCnt="0"/>
      <dgm:spPr/>
    </dgm:pt>
    <dgm:pt modelId="{1A2C02D8-94E6-4BA7-8757-4E5A37EF7B75}" type="pres">
      <dgm:prSet presAssocID="{802B654E-3A8E-4802-9C95-855996A2F86B}" presName="textRect" presStyleLbl="revTx" presStyleIdx="1" presStyleCnt="4">
        <dgm:presLayoutVars>
          <dgm:chMax val="1"/>
          <dgm:chPref val="1"/>
        </dgm:presLayoutVars>
      </dgm:prSet>
      <dgm:spPr/>
    </dgm:pt>
    <dgm:pt modelId="{DA7CBCC2-3126-4758-9F81-01CD5E7F362D}" type="pres">
      <dgm:prSet presAssocID="{E8630EE1-8D15-4C10-858F-A60EB840F3AE}" presName="sibTrans" presStyleLbl="sibTrans2D1" presStyleIdx="0" presStyleCnt="0"/>
      <dgm:spPr/>
    </dgm:pt>
    <dgm:pt modelId="{FED43975-DB49-445B-A447-B1A2A2895885}" type="pres">
      <dgm:prSet presAssocID="{7908B242-5EEE-4388-9DE4-7B10755FE28F}" presName="compNode" presStyleCnt="0"/>
      <dgm:spPr/>
    </dgm:pt>
    <dgm:pt modelId="{EB6634C0-6BBD-4A7E-B1C8-BB9C4929AFF5}" type="pres">
      <dgm:prSet presAssocID="{7908B242-5EEE-4388-9DE4-7B10755FE28F}" presName="iconBgRect" presStyleLbl="bgShp" presStyleIdx="2" presStyleCnt="4"/>
      <dgm:spPr/>
    </dgm:pt>
    <dgm:pt modelId="{768AAB64-66E6-4FB5-ABB6-5A6080E7F483}" type="pres">
      <dgm:prSet presAssocID="{7908B242-5EEE-4388-9DE4-7B10755FE28F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spital"/>
        </a:ext>
      </dgm:extLst>
    </dgm:pt>
    <dgm:pt modelId="{D3E6A552-784E-411E-A2A5-94BB63780B08}" type="pres">
      <dgm:prSet presAssocID="{7908B242-5EEE-4388-9DE4-7B10755FE28F}" presName="spaceRect" presStyleCnt="0"/>
      <dgm:spPr/>
    </dgm:pt>
    <dgm:pt modelId="{CA4D660C-7A86-456D-99AB-2A1E2E2DB165}" type="pres">
      <dgm:prSet presAssocID="{7908B242-5EEE-4388-9DE4-7B10755FE28F}" presName="textRect" presStyleLbl="revTx" presStyleIdx="2" presStyleCnt="4">
        <dgm:presLayoutVars>
          <dgm:chMax val="1"/>
          <dgm:chPref val="1"/>
        </dgm:presLayoutVars>
      </dgm:prSet>
      <dgm:spPr/>
    </dgm:pt>
    <dgm:pt modelId="{0E880FA5-F6EF-4448-9B1F-ECF6171D0BB2}" type="pres">
      <dgm:prSet presAssocID="{AFE8E75E-E0FE-493A-AE38-CC88FD0F11D2}" presName="sibTrans" presStyleLbl="sibTrans2D1" presStyleIdx="0" presStyleCnt="0"/>
      <dgm:spPr/>
    </dgm:pt>
    <dgm:pt modelId="{4C495E50-A20F-4433-B8E9-F4A1928BD76E}" type="pres">
      <dgm:prSet presAssocID="{A00D54B4-CECE-46CB-838F-71D458595BF3}" presName="compNode" presStyleCnt="0"/>
      <dgm:spPr/>
    </dgm:pt>
    <dgm:pt modelId="{EA214469-CFFF-4AD7-A3D7-F80751E0C279}" type="pres">
      <dgm:prSet presAssocID="{A00D54B4-CECE-46CB-838F-71D458595BF3}" presName="iconBgRect" presStyleLbl="bgShp" presStyleIdx="3" presStyleCnt="4"/>
      <dgm:spPr/>
    </dgm:pt>
    <dgm:pt modelId="{2F155BDC-CD58-4556-9DA4-137107C50F0C}" type="pres">
      <dgm:prSet presAssocID="{A00D54B4-CECE-46CB-838F-71D458595BF3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use"/>
        </a:ext>
      </dgm:extLst>
    </dgm:pt>
    <dgm:pt modelId="{ABEC242F-03AD-4601-B9DF-B2580D8788C4}" type="pres">
      <dgm:prSet presAssocID="{A00D54B4-CECE-46CB-838F-71D458595BF3}" presName="spaceRect" presStyleCnt="0"/>
      <dgm:spPr/>
    </dgm:pt>
    <dgm:pt modelId="{9C5AB70B-4D4E-4C22-B388-7188CEFDD8DF}" type="pres">
      <dgm:prSet presAssocID="{A00D54B4-CECE-46CB-838F-71D458595BF3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40B2BE07-6100-48BC-B3B0-047DBE2229B1}" type="presOf" srcId="{802B654E-3A8E-4802-9C95-855996A2F86B}" destId="{1A2C02D8-94E6-4BA7-8757-4E5A37EF7B75}" srcOrd="0" destOrd="0" presId="urn:microsoft.com/office/officeart/2018/2/layout/IconCircleList"/>
    <dgm:cxn modelId="{1FE5E72A-0119-4445-AFA0-C95922CA94E1}" type="presOf" srcId="{389E5939-1679-475B-87AA-9969825E1AD5}" destId="{37CBB992-B9AE-4260-AD44-E4579B46536B}" srcOrd="0" destOrd="0" presId="urn:microsoft.com/office/officeart/2018/2/layout/IconCircleList"/>
    <dgm:cxn modelId="{7F89E53C-369C-4C46-AD5A-6B391A3D0DFD}" srcId="{912A5D36-2E15-4DA2-9005-E053E629ED2F}" destId="{802B654E-3A8E-4802-9C95-855996A2F86B}" srcOrd="1" destOrd="0" parTransId="{3DD6F955-D072-4CBB-ABC2-EFD7BD7B77E3}" sibTransId="{E8630EE1-8D15-4C10-858F-A60EB840F3AE}"/>
    <dgm:cxn modelId="{7DBA8142-6471-4360-9647-5E4AA6267152}" srcId="{912A5D36-2E15-4DA2-9005-E053E629ED2F}" destId="{7908B242-5EEE-4388-9DE4-7B10755FE28F}" srcOrd="2" destOrd="0" parTransId="{7550FFE6-A551-44DE-B009-31CBDFA8E6E1}" sibTransId="{AFE8E75E-E0FE-493A-AE38-CC88FD0F11D2}"/>
    <dgm:cxn modelId="{0F59EE5C-0A41-491C-8082-DB70213C1A19}" type="presOf" srcId="{7908B242-5EEE-4388-9DE4-7B10755FE28F}" destId="{CA4D660C-7A86-456D-99AB-2A1E2E2DB165}" srcOrd="0" destOrd="0" presId="urn:microsoft.com/office/officeart/2018/2/layout/IconCircleList"/>
    <dgm:cxn modelId="{5BDE8A66-4DF8-40BA-B2B6-ACC848679D79}" srcId="{912A5D36-2E15-4DA2-9005-E053E629ED2F}" destId="{482370F7-886E-447F-86D8-7E71381F4018}" srcOrd="0" destOrd="0" parTransId="{6CDEFFAA-7000-4EE1-80B5-CE7E44E45ACF}" sibTransId="{389E5939-1679-475B-87AA-9969825E1AD5}"/>
    <dgm:cxn modelId="{1AA2D56A-7F1B-451D-8AD1-165F068E0DD6}" type="presOf" srcId="{912A5D36-2E15-4DA2-9005-E053E629ED2F}" destId="{99406DC3-30DE-4042-8A53-352B6D8B7E55}" srcOrd="0" destOrd="0" presId="urn:microsoft.com/office/officeart/2018/2/layout/IconCircleList"/>
    <dgm:cxn modelId="{DA30EC8B-C1BA-4032-923D-3EFD6718ADE0}" type="presOf" srcId="{482370F7-886E-447F-86D8-7E71381F4018}" destId="{5610800A-BE5D-4919-9D04-E54F3CCB4A2C}" srcOrd="0" destOrd="0" presId="urn:microsoft.com/office/officeart/2018/2/layout/IconCircleList"/>
    <dgm:cxn modelId="{3A1DED9A-4ACD-4943-A3BB-C0F539D1DFEC}" type="presOf" srcId="{E8630EE1-8D15-4C10-858F-A60EB840F3AE}" destId="{DA7CBCC2-3126-4758-9F81-01CD5E7F362D}" srcOrd="0" destOrd="0" presId="urn:microsoft.com/office/officeart/2018/2/layout/IconCircleList"/>
    <dgm:cxn modelId="{D62E3DA2-F14D-4329-B7B4-7AEFD36C76EE}" srcId="{912A5D36-2E15-4DA2-9005-E053E629ED2F}" destId="{A00D54B4-CECE-46CB-838F-71D458595BF3}" srcOrd="3" destOrd="0" parTransId="{F456FE13-3FDD-4D64-AB5C-EFE6F1E20724}" sibTransId="{8A588D3B-969C-4964-84ED-D100DC8EFC7D}"/>
    <dgm:cxn modelId="{57F06DA5-B0D6-4913-9A20-E274F424B9C5}" type="presOf" srcId="{A00D54B4-CECE-46CB-838F-71D458595BF3}" destId="{9C5AB70B-4D4E-4C22-B388-7188CEFDD8DF}" srcOrd="0" destOrd="0" presId="urn:microsoft.com/office/officeart/2018/2/layout/IconCircleList"/>
    <dgm:cxn modelId="{F244BFA5-C5CC-46E4-B92E-C25F910F13D9}" type="presOf" srcId="{AFE8E75E-E0FE-493A-AE38-CC88FD0F11D2}" destId="{0E880FA5-F6EF-4448-9B1F-ECF6171D0BB2}" srcOrd="0" destOrd="0" presId="urn:microsoft.com/office/officeart/2018/2/layout/IconCircleList"/>
    <dgm:cxn modelId="{2774CB5D-EB22-4980-ADD2-976B7683FB7F}" type="presParOf" srcId="{99406DC3-30DE-4042-8A53-352B6D8B7E55}" destId="{063C95AF-8656-4BBD-9827-7129B91623A7}" srcOrd="0" destOrd="0" presId="urn:microsoft.com/office/officeart/2018/2/layout/IconCircleList"/>
    <dgm:cxn modelId="{3FBF1070-D63B-49B4-965A-7E60237537D0}" type="presParOf" srcId="{063C95AF-8656-4BBD-9827-7129B91623A7}" destId="{C531DF54-0DA4-4E67-B5A9-17EF851DB2B7}" srcOrd="0" destOrd="0" presId="urn:microsoft.com/office/officeart/2018/2/layout/IconCircleList"/>
    <dgm:cxn modelId="{08F2B1FF-7754-446D-A782-1979D9558530}" type="presParOf" srcId="{C531DF54-0DA4-4E67-B5A9-17EF851DB2B7}" destId="{9B905D0D-10F3-4D9E-96BC-5D532844A437}" srcOrd="0" destOrd="0" presId="urn:microsoft.com/office/officeart/2018/2/layout/IconCircleList"/>
    <dgm:cxn modelId="{89659B3F-6ED1-4C6F-8056-C27F89B55269}" type="presParOf" srcId="{C531DF54-0DA4-4E67-B5A9-17EF851DB2B7}" destId="{2B95C86D-A81B-4871-9125-EEFA26435C62}" srcOrd="1" destOrd="0" presId="urn:microsoft.com/office/officeart/2018/2/layout/IconCircleList"/>
    <dgm:cxn modelId="{F8E61DAA-28CF-4B58-8210-315315FFF48E}" type="presParOf" srcId="{C531DF54-0DA4-4E67-B5A9-17EF851DB2B7}" destId="{1E8D65A6-F8EB-44C8-A8DE-3D8116739BBB}" srcOrd="2" destOrd="0" presId="urn:microsoft.com/office/officeart/2018/2/layout/IconCircleList"/>
    <dgm:cxn modelId="{433B34C0-990A-4023-A6EB-7135B3CC0F69}" type="presParOf" srcId="{C531DF54-0DA4-4E67-B5A9-17EF851DB2B7}" destId="{5610800A-BE5D-4919-9D04-E54F3CCB4A2C}" srcOrd="3" destOrd="0" presId="urn:microsoft.com/office/officeart/2018/2/layout/IconCircleList"/>
    <dgm:cxn modelId="{ACAF1CF4-D9C2-4622-993A-F9A1A029AD66}" type="presParOf" srcId="{063C95AF-8656-4BBD-9827-7129B91623A7}" destId="{37CBB992-B9AE-4260-AD44-E4579B46536B}" srcOrd="1" destOrd="0" presId="urn:microsoft.com/office/officeart/2018/2/layout/IconCircleList"/>
    <dgm:cxn modelId="{800E0C6A-551B-41E3-A111-24C6BF6879A7}" type="presParOf" srcId="{063C95AF-8656-4BBD-9827-7129B91623A7}" destId="{DDB2543F-747A-43ED-B981-E79CCF4A0B44}" srcOrd="2" destOrd="0" presId="urn:microsoft.com/office/officeart/2018/2/layout/IconCircleList"/>
    <dgm:cxn modelId="{657D8B14-5A35-4F3C-A659-F579AF559FA2}" type="presParOf" srcId="{DDB2543F-747A-43ED-B981-E79CCF4A0B44}" destId="{C3496BA9-8255-4BEF-B85F-19C89B9A6110}" srcOrd="0" destOrd="0" presId="urn:microsoft.com/office/officeart/2018/2/layout/IconCircleList"/>
    <dgm:cxn modelId="{28F9B3F9-29BA-4B0B-9EBA-36C140335840}" type="presParOf" srcId="{DDB2543F-747A-43ED-B981-E79CCF4A0B44}" destId="{F692CEAD-60E6-4486-AAA5-04C5B86D9AA0}" srcOrd="1" destOrd="0" presId="urn:microsoft.com/office/officeart/2018/2/layout/IconCircleList"/>
    <dgm:cxn modelId="{C78C9A89-396E-4D1E-857B-8651E56AD170}" type="presParOf" srcId="{DDB2543F-747A-43ED-B981-E79CCF4A0B44}" destId="{B20F69A4-BA06-4426-BD43-64BBB59679B3}" srcOrd="2" destOrd="0" presId="urn:microsoft.com/office/officeart/2018/2/layout/IconCircleList"/>
    <dgm:cxn modelId="{064B4E1C-CAB1-473D-BD03-89FB302DA5E7}" type="presParOf" srcId="{DDB2543F-747A-43ED-B981-E79CCF4A0B44}" destId="{1A2C02D8-94E6-4BA7-8757-4E5A37EF7B75}" srcOrd="3" destOrd="0" presId="urn:microsoft.com/office/officeart/2018/2/layout/IconCircleList"/>
    <dgm:cxn modelId="{F6618F2A-E3FE-4839-8C1A-C648A13C892A}" type="presParOf" srcId="{063C95AF-8656-4BBD-9827-7129B91623A7}" destId="{DA7CBCC2-3126-4758-9F81-01CD5E7F362D}" srcOrd="3" destOrd="0" presId="urn:microsoft.com/office/officeart/2018/2/layout/IconCircleList"/>
    <dgm:cxn modelId="{6DB9D6ED-2CFD-477E-BB02-0A4E8D30FCC6}" type="presParOf" srcId="{063C95AF-8656-4BBD-9827-7129B91623A7}" destId="{FED43975-DB49-445B-A447-B1A2A2895885}" srcOrd="4" destOrd="0" presId="urn:microsoft.com/office/officeart/2018/2/layout/IconCircleList"/>
    <dgm:cxn modelId="{D9AA1EDD-8F46-4299-B44E-25066EBAF6E6}" type="presParOf" srcId="{FED43975-DB49-445B-A447-B1A2A2895885}" destId="{EB6634C0-6BBD-4A7E-B1C8-BB9C4929AFF5}" srcOrd="0" destOrd="0" presId="urn:microsoft.com/office/officeart/2018/2/layout/IconCircleList"/>
    <dgm:cxn modelId="{F58FA3DA-5641-4D32-BF47-F7EE6CB71A44}" type="presParOf" srcId="{FED43975-DB49-445B-A447-B1A2A2895885}" destId="{768AAB64-66E6-4FB5-ABB6-5A6080E7F483}" srcOrd="1" destOrd="0" presId="urn:microsoft.com/office/officeart/2018/2/layout/IconCircleList"/>
    <dgm:cxn modelId="{FB7214A3-ABBF-457D-B624-8DB906B4DD2A}" type="presParOf" srcId="{FED43975-DB49-445B-A447-B1A2A2895885}" destId="{D3E6A552-784E-411E-A2A5-94BB63780B08}" srcOrd="2" destOrd="0" presId="urn:microsoft.com/office/officeart/2018/2/layout/IconCircleList"/>
    <dgm:cxn modelId="{16806707-90F1-4390-9B3B-FC41CD09015A}" type="presParOf" srcId="{FED43975-DB49-445B-A447-B1A2A2895885}" destId="{CA4D660C-7A86-456D-99AB-2A1E2E2DB165}" srcOrd="3" destOrd="0" presId="urn:microsoft.com/office/officeart/2018/2/layout/IconCircleList"/>
    <dgm:cxn modelId="{8A1F48F3-B33E-4150-8433-BD03432ACB2E}" type="presParOf" srcId="{063C95AF-8656-4BBD-9827-7129B91623A7}" destId="{0E880FA5-F6EF-4448-9B1F-ECF6171D0BB2}" srcOrd="5" destOrd="0" presId="urn:microsoft.com/office/officeart/2018/2/layout/IconCircleList"/>
    <dgm:cxn modelId="{0E85E327-8E2F-443D-8631-C00913A6AAE5}" type="presParOf" srcId="{063C95AF-8656-4BBD-9827-7129B91623A7}" destId="{4C495E50-A20F-4433-B8E9-F4A1928BD76E}" srcOrd="6" destOrd="0" presId="urn:microsoft.com/office/officeart/2018/2/layout/IconCircleList"/>
    <dgm:cxn modelId="{E6AA47F2-6116-4529-99CA-3ABD3DEF02AA}" type="presParOf" srcId="{4C495E50-A20F-4433-B8E9-F4A1928BD76E}" destId="{EA214469-CFFF-4AD7-A3D7-F80751E0C279}" srcOrd="0" destOrd="0" presId="urn:microsoft.com/office/officeart/2018/2/layout/IconCircleList"/>
    <dgm:cxn modelId="{AF6B9621-E012-4779-87ED-C8D4A249F41D}" type="presParOf" srcId="{4C495E50-A20F-4433-B8E9-F4A1928BD76E}" destId="{2F155BDC-CD58-4556-9DA4-137107C50F0C}" srcOrd="1" destOrd="0" presId="urn:microsoft.com/office/officeart/2018/2/layout/IconCircleList"/>
    <dgm:cxn modelId="{8938650D-368D-47D8-B741-87AAF52371A3}" type="presParOf" srcId="{4C495E50-A20F-4433-B8E9-F4A1928BD76E}" destId="{ABEC242F-03AD-4601-B9DF-B2580D8788C4}" srcOrd="2" destOrd="0" presId="urn:microsoft.com/office/officeart/2018/2/layout/IconCircleList"/>
    <dgm:cxn modelId="{20457F20-2EAE-4D4D-AA50-E889B871140F}" type="presParOf" srcId="{4C495E50-A20F-4433-B8E9-F4A1928BD76E}" destId="{9C5AB70B-4D4E-4C22-B388-7188CEFDD8DF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0A0A918-ADA1-477F-9747-E7A4DCF1A341}" type="doc">
      <dgm:prSet loTypeId="urn:microsoft.com/office/officeart/2016/7/layout/RepeatingBendingProcessNew" loCatId="process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31EDE52-7F6C-4C4C-94B6-998478BB95A8}">
      <dgm:prSet/>
      <dgm:spPr/>
      <dgm:t>
        <a:bodyPr/>
        <a:lstStyle/>
        <a:p>
          <a:r>
            <a:rPr lang="nl-NL" b="1" dirty="0"/>
            <a:t>Stap 1 - Opschalen naar ca. 120% - ca. 1.300 IC-bedden</a:t>
          </a:r>
        </a:p>
        <a:p>
          <a:r>
            <a:rPr lang="nl-NL" dirty="0"/>
            <a:t>Binnen muren IC-afdeling</a:t>
          </a:r>
        </a:p>
        <a:p>
          <a:r>
            <a:rPr lang="nl-NL" dirty="0"/>
            <a:t>(Semi-) permanente opschaling</a:t>
          </a:r>
        </a:p>
      </dgm:t>
    </dgm:pt>
    <dgm:pt modelId="{81DBA6BF-A6F2-4964-BA29-A484F9DF4D49}" type="parTrans" cxnId="{030C6963-A756-483B-9E6B-E9696A46DE58}">
      <dgm:prSet/>
      <dgm:spPr/>
      <dgm:t>
        <a:bodyPr/>
        <a:lstStyle/>
        <a:p>
          <a:endParaRPr lang="en-US"/>
        </a:p>
      </dgm:t>
    </dgm:pt>
    <dgm:pt modelId="{613F8A99-1EA2-4DA5-B8B9-BDEF07A37462}" type="sibTrans" cxnId="{030C6963-A756-483B-9E6B-E9696A46DE58}">
      <dgm:prSet/>
      <dgm:spPr/>
      <dgm:t>
        <a:bodyPr/>
        <a:lstStyle/>
        <a:p>
          <a:endParaRPr lang="en-US"/>
        </a:p>
      </dgm:t>
    </dgm:pt>
    <dgm:pt modelId="{45B414E3-DA17-4EB7-99D0-CB7A562FF277}">
      <dgm:prSet/>
      <dgm:spPr/>
      <dgm:t>
        <a:bodyPr/>
        <a:lstStyle/>
        <a:p>
          <a:r>
            <a:rPr lang="nl-NL" b="1"/>
            <a:t>Stap 2 - Opschalen naar 1.700 IC-bedden</a:t>
          </a:r>
        </a:p>
        <a:p>
          <a:r>
            <a:rPr lang="nl-NL"/>
            <a:t>Buiten de muren van de IC-afdeling</a:t>
          </a:r>
        </a:p>
        <a:p>
          <a:r>
            <a:rPr lang="nl-NL"/>
            <a:t>Flexibele opschaling</a:t>
          </a:r>
          <a:endParaRPr lang="en-US"/>
        </a:p>
      </dgm:t>
    </dgm:pt>
    <dgm:pt modelId="{A053ED0F-8712-4B15-BDC7-D1BD6FD52C12}" type="parTrans" cxnId="{CF4BA021-3FBA-42F8-909F-1D59F5C8A2EE}">
      <dgm:prSet/>
      <dgm:spPr/>
      <dgm:t>
        <a:bodyPr/>
        <a:lstStyle/>
        <a:p>
          <a:endParaRPr lang="en-US"/>
        </a:p>
      </dgm:t>
    </dgm:pt>
    <dgm:pt modelId="{86CFBA17-8F1C-4F02-AD5E-2BFDACCDC773}" type="sibTrans" cxnId="{CF4BA021-3FBA-42F8-909F-1D59F5C8A2EE}">
      <dgm:prSet/>
      <dgm:spPr/>
      <dgm:t>
        <a:bodyPr/>
        <a:lstStyle/>
        <a:p>
          <a:endParaRPr lang="en-US"/>
        </a:p>
      </dgm:t>
    </dgm:pt>
    <dgm:pt modelId="{461B4D82-7BF3-494C-A7AA-D1745160EAAA}" type="pres">
      <dgm:prSet presAssocID="{C0A0A918-ADA1-477F-9747-E7A4DCF1A341}" presName="Name0" presStyleCnt="0">
        <dgm:presLayoutVars>
          <dgm:dir/>
          <dgm:resizeHandles val="exact"/>
        </dgm:presLayoutVars>
      </dgm:prSet>
      <dgm:spPr/>
    </dgm:pt>
    <dgm:pt modelId="{5616A9D0-C24F-4982-96BC-FA658C9243EF}" type="pres">
      <dgm:prSet presAssocID="{031EDE52-7F6C-4C4C-94B6-998478BB95A8}" presName="node" presStyleLbl="node1" presStyleIdx="0" presStyleCnt="2">
        <dgm:presLayoutVars>
          <dgm:bulletEnabled val="1"/>
        </dgm:presLayoutVars>
      </dgm:prSet>
      <dgm:spPr/>
    </dgm:pt>
    <dgm:pt modelId="{C0DCAF37-F0A1-41D6-BA80-5FD1D230E498}" type="pres">
      <dgm:prSet presAssocID="{613F8A99-1EA2-4DA5-B8B9-BDEF07A37462}" presName="sibTrans" presStyleLbl="sibTrans1D1" presStyleIdx="0" presStyleCnt="1"/>
      <dgm:spPr/>
    </dgm:pt>
    <dgm:pt modelId="{03A7A6F0-59F0-4A13-B31A-48FADAAE8907}" type="pres">
      <dgm:prSet presAssocID="{613F8A99-1EA2-4DA5-B8B9-BDEF07A37462}" presName="connectorText" presStyleLbl="sibTrans1D1" presStyleIdx="0" presStyleCnt="1"/>
      <dgm:spPr/>
    </dgm:pt>
    <dgm:pt modelId="{2388967A-4F12-48A7-9318-C0343E81C669}" type="pres">
      <dgm:prSet presAssocID="{45B414E3-DA17-4EB7-99D0-CB7A562FF277}" presName="node" presStyleLbl="node1" presStyleIdx="1" presStyleCnt="2">
        <dgm:presLayoutVars>
          <dgm:bulletEnabled val="1"/>
        </dgm:presLayoutVars>
      </dgm:prSet>
      <dgm:spPr/>
    </dgm:pt>
  </dgm:ptLst>
  <dgm:cxnLst>
    <dgm:cxn modelId="{CF4BA021-3FBA-42F8-909F-1D59F5C8A2EE}" srcId="{C0A0A918-ADA1-477F-9747-E7A4DCF1A341}" destId="{45B414E3-DA17-4EB7-99D0-CB7A562FF277}" srcOrd="1" destOrd="0" parTransId="{A053ED0F-8712-4B15-BDC7-D1BD6FD52C12}" sibTransId="{86CFBA17-8F1C-4F02-AD5E-2BFDACCDC773}"/>
    <dgm:cxn modelId="{CB49055D-F105-4718-A26C-9C6868032731}" type="presOf" srcId="{613F8A99-1EA2-4DA5-B8B9-BDEF07A37462}" destId="{C0DCAF37-F0A1-41D6-BA80-5FD1D230E498}" srcOrd="0" destOrd="0" presId="urn:microsoft.com/office/officeart/2016/7/layout/RepeatingBendingProcessNew"/>
    <dgm:cxn modelId="{030C6963-A756-483B-9E6B-E9696A46DE58}" srcId="{C0A0A918-ADA1-477F-9747-E7A4DCF1A341}" destId="{031EDE52-7F6C-4C4C-94B6-998478BB95A8}" srcOrd="0" destOrd="0" parTransId="{81DBA6BF-A6F2-4964-BA29-A484F9DF4D49}" sibTransId="{613F8A99-1EA2-4DA5-B8B9-BDEF07A37462}"/>
    <dgm:cxn modelId="{8BF3EC67-893D-4A0D-BBC1-9561B2A55C82}" type="presOf" srcId="{613F8A99-1EA2-4DA5-B8B9-BDEF07A37462}" destId="{03A7A6F0-59F0-4A13-B31A-48FADAAE8907}" srcOrd="1" destOrd="0" presId="urn:microsoft.com/office/officeart/2016/7/layout/RepeatingBendingProcessNew"/>
    <dgm:cxn modelId="{3CFA79F4-E5EA-409C-965E-7CB4E6B67704}" type="presOf" srcId="{031EDE52-7F6C-4C4C-94B6-998478BB95A8}" destId="{5616A9D0-C24F-4982-96BC-FA658C9243EF}" srcOrd="0" destOrd="0" presId="urn:microsoft.com/office/officeart/2016/7/layout/RepeatingBendingProcessNew"/>
    <dgm:cxn modelId="{785098FB-DF95-4B43-A4E6-3F7871FE494E}" type="presOf" srcId="{C0A0A918-ADA1-477F-9747-E7A4DCF1A341}" destId="{461B4D82-7BF3-494C-A7AA-D1745160EAAA}" srcOrd="0" destOrd="0" presId="urn:microsoft.com/office/officeart/2016/7/layout/RepeatingBendingProcessNew"/>
    <dgm:cxn modelId="{9F5532FE-AA3D-4208-AC8A-953DE7985AEA}" type="presOf" srcId="{45B414E3-DA17-4EB7-99D0-CB7A562FF277}" destId="{2388967A-4F12-48A7-9318-C0343E81C669}" srcOrd="0" destOrd="0" presId="urn:microsoft.com/office/officeart/2016/7/layout/RepeatingBendingProcessNew"/>
    <dgm:cxn modelId="{B6D4AACB-8AB2-407D-8F17-78183DD88B54}" type="presParOf" srcId="{461B4D82-7BF3-494C-A7AA-D1745160EAAA}" destId="{5616A9D0-C24F-4982-96BC-FA658C9243EF}" srcOrd="0" destOrd="0" presId="urn:microsoft.com/office/officeart/2016/7/layout/RepeatingBendingProcessNew"/>
    <dgm:cxn modelId="{924E4290-CEAA-4F18-82A1-9B8752DC6F44}" type="presParOf" srcId="{461B4D82-7BF3-494C-A7AA-D1745160EAAA}" destId="{C0DCAF37-F0A1-41D6-BA80-5FD1D230E498}" srcOrd="1" destOrd="0" presId="urn:microsoft.com/office/officeart/2016/7/layout/RepeatingBendingProcessNew"/>
    <dgm:cxn modelId="{8CF62A19-1830-433C-87EE-BEF1C6923351}" type="presParOf" srcId="{C0DCAF37-F0A1-41D6-BA80-5FD1D230E498}" destId="{03A7A6F0-59F0-4A13-B31A-48FADAAE8907}" srcOrd="0" destOrd="0" presId="urn:microsoft.com/office/officeart/2016/7/layout/RepeatingBendingProcessNew"/>
    <dgm:cxn modelId="{4591E1F9-F62E-4C5B-A491-0910ABD2E593}" type="presParOf" srcId="{461B4D82-7BF3-494C-A7AA-D1745160EAAA}" destId="{2388967A-4F12-48A7-9318-C0343E81C669}" srcOrd="2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69A1871-B71A-4843-9C2F-5B9BBC50C865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597AF5AF-40D9-4772-B3EE-F7AF23AFC737}">
      <dgm:prSet/>
      <dgm:spPr/>
      <dgm:t>
        <a:bodyPr/>
        <a:lstStyle/>
        <a:p>
          <a:r>
            <a:rPr lang="nl-NL"/>
            <a:t>Uitwerken:</a:t>
          </a:r>
          <a:endParaRPr lang="en-US"/>
        </a:p>
      </dgm:t>
    </dgm:pt>
    <dgm:pt modelId="{2C7F6783-8646-4BF4-8489-2CE8499D346A}" type="parTrans" cxnId="{655CAB20-1369-4504-9D9C-086D16B97139}">
      <dgm:prSet/>
      <dgm:spPr/>
      <dgm:t>
        <a:bodyPr/>
        <a:lstStyle/>
        <a:p>
          <a:endParaRPr lang="en-US"/>
        </a:p>
      </dgm:t>
    </dgm:pt>
    <dgm:pt modelId="{872A26D8-425C-4932-AF15-184328253ACF}" type="sibTrans" cxnId="{655CAB20-1369-4504-9D9C-086D16B97139}">
      <dgm:prSet/>
      <dgm:spPr/>
      <dgm:t>
        <a:bodyPr/>
        <a:lstStyle/>
        <a:p>
          <a:endParaRPr lang="en-US"/>
        </a:p>
      </dgm:t>
    </dgm:pt>
    <dgm:pt modelId="{19D1D025-5A43-4A37-BDB0-0FE1366AE806}">
      <dgm:prSet/>
      <dgm:spPr/>
      <dgm:t>
        <a:bodyPr/>
        <a:lstStyle/>
        <a:p>
          <a:r>
            <a:rPr lang="nl-NL" dirty="0"/>
            <a:t>Functieprofielen</a:t>
          </a:r>
          <a:endParaRPr lang="en-US" dirty="0"/>
        </a:p>
      </dgm:t>
    </dgm:pt>
    <dgm:pt modelId="{C92BC9EE-FC56-41BE-80A6-6DE91079B6C8}" type="parTrans" cxnId="{5B87D23B-81E5-48CE-B254-5316749EC420}">
      <dgm:prSet/>
      <dgm:spPr/>
      <dgm:t>
        <a:bodyPr/>
        <a:lstStyle/>
        <a:p>
          <a:endParaRPr lang="en-US"/>
        </a:p>
      </dgm:t>
    </dgm:pt>
    <dgm:pt modelId="{7C43B652-5564-4F20-A12A-E2B2B5DD0E24}" type="sibTrans" cxnId="{5B87D23B-81E5-48CE-B254-5316749EC420}">
      <dgm:prSet/>
      <dgm:spPr/>
      <dgm:t>
        <a:bodyPr/>
        <a:lstStyle/>
        <a:p>
          <a:endParaRPr lang="en-US"/>
        </a:p>
      </dgm:t>
    </dgm:pt>
    <dgm:pt modelId="{EEDC68AA-283D-42C0-B0CD-E4148496F13A}">
      <dgm:prSet/>
      <dgm:spPr/>
      <dgm:t>
        <a:bodyPr/>
        <a:lstStyle/>
        <a:p>
          <a:r>
            <a:rPr lang="nl-NL"/>
            <a:t>Competenties</a:t>
          </a:r>
          <a:endParaRPr lang="en-US"/>
        </a:p>
      </dgm:t>
    </dgm:pt>
    <dgm:pt modelId="{1395396A-252B-45F3-8D91-4C45431833E5}" type="parTrans" cxnId="{DCC35EA9-17E0-4518-B956-D7A06395F4D5}">
      <dgm:prSet/>
      <dgm:spPr/>
      <dgm:t>
        <a:bodyPr/>
        <a:lstStyle/>
        <a:p>
          <a:endParaRPr lang="en-US"/>
        </a:p>
      </dgm:t>
    </dgm:pt>
    <dgm:pt modelId="{B9AE2092-5F85-44F2-B92B-7F5F44ED3A98}" type="sibTrans" cxnId="{DCC35EA9-17E0-4518-B956-D7A06395F4D5}">
      <dgm:prSet/>
      <dgm:spPr/>
      <dgm:t>
        <a:bodyPr/>
        <a:lstStyle/>
        <a:p>
          <a:endParaRPr lang="en-US"/>
        </a:p>
      </dgm:t>
    </dgm:pt>
    <dgm:pt modelId="{2D3E1CEA-0FEC-43CB-B727-1F499A128A65}">
      <dgm:prSet/>
      <dgm:spPr/>
      <dgm:t>
        <a:bodyPr/>
        <a:lstStyle/>
        <a:p>
          <a:r>
            <a:rPr lang="nl-NL"/>
            <a:t>Opleiding (incl. Mogelijkheden doorgroei naar IC verpleegkundige)</a:t>
          </a:r>
          <a:endParaRPr lang="en-US"/>
        </a:p>
      </dgm:t>
    </dgm:pt>
    <dgm:pt modelId="{4D2B115C-8F7B-45E3-AAA8-6C8A7D13BDE2}" type="parTrans" cxnId="{03F2942A-AE3C-483F-9CF6-260DCE98444B}">
      <dgm:prSet/>
      <dgm:spPr/>
      <dgm:t>
        <a:bodyPr/>
        <a:lstStyle/>
        <a:p>
          <a:endParaRPr lang="en-US"/>
        </a:p>
      </dgm:t>
    </dgm:pt>
    <dgm:pt modelId="{2CBB8CD0-1C3B-46A6-8B08-4C7F52D9F840}" type="sibTrans" cxnId="{03F2942A-AE3C-483F-9CF6-260DCE98444B}">
      <dgm:prSet/>
      <dgm:spPr/>
      <dgm:t>
        <a:bodyPr/>
        <a:lstStyle/>
        <a:p>
          <a:endParaRPr lang="en-US"/>
        </a:p>
      </dgm:t>
    </dgm:pt>
    <dgm:pt modelId="{EAA7D421-7FD2-458F-A21F-B7FFFCC73D90}" type="pres">
      <dgm:prSet presAssocID="{969A1871-B71A-4843-9C2F-5B9BBC50C865}" presName="root" presStyleCnt="0">
        <dgm:presLayoutVars>
          <dgm:dir/>
          <dgm:resizeHandles val="exact"/>
        </dgm:presLayoutVars>
      </dgm:prSet>
      <dgm:spPr/>
    </dgm:pt>
    <dgm:pt modelId="{75635007-7B74-4F1C-B7D0-9C892668F43D}" type="pres">
      <dgm:prSet presAssocID="{597AF5AF-40D9-4772-B3EE-F7AF23AFC737}" presName="compNode" presStyleCnt="0"/>
      <dgm:spPr/>
    </dgm:pt>
    <dgm:pt modelId="{BB217C98-8254-4F2B-B910-C5358ED601C5}" type="pres">
      <dgm:prSet presAssocID="{597AF5AF-40D9-4772-B3EE-F7AF23AFC737}" presName="bgRect" presStyleLbl="bgShp" presStyleIdx="0" presStyleCnt="4"/>
      <dgm:spPr>
        <a:solidFill>
          <a:schemeClr val="bg1"/>
        </a:solidFill>
      </dgm:spPr>
    </dgm:pt>
    <dgm:pt modelId="{41328AE4-96EC-42D5-9950-56CCFB16AE12}" type="pres">
      <dgm:prSet presAssocID="{597AF5AF-40D9-4772-B3EE-F7AF23AFC737}" presName="iconRect" presStyleLbl="node1" presStyleIdx="0" presStyleCnt="4"/>
      <dgm:spPr>
        <a:noFill/>
        <a:ln>
          <a:noFill/>
        </a:ln>
      </dgm:spPr>
    </dgm:pt>
    <dgm:pt modelId="{E2B2C4AB-2165-467B-96CF-2543C87CA90E}" type="pres">
      <dgm:prSet presAssocID="{597AF5AF-40D9-4772-B3EE-F7AF23AFC737}" presName="spaceRect" presStyleCnt="0"/>
      <dgm:spPr/>
    </dgm:pt>
    <dgm:pt modelId="{9837C9AC-64D2-4DF0-AFF1-237D37E4FA1A}" type="pres">
      <dgm:prSet presAssocID="{597AF5AF-40D9-4772-B3EE-F7AF23AFC737}" presName="parTx" presStyleLbl="revTx" presStyleIdx="0" presStyleCnt="4" custLinFactNeighborX="-26891" custLinFactNeighborY="-197">
        <dgm:presLayoutVars>
          <dgm:chMax val="0"/>
          <dgm:chPref val="0"/>
        </dgm:presLayoutVars>
      </dgm:prSet>
      <dgm:spPr/>
    </dgm:pt>
    <dgm:pt modelId="{C6A13194-2B92-4D7C-9B53-5756525D7AB7}" type="pres">
      <dgm:prSet presAssocID="{872A26D8-425C-4932-AF15-184328253ACF}" presName="sibTrans" presStyleCnt="0"/>
      <dgm:spPr/>
    </dgm:pt>
    <dgm:pt modelId="{78C9C64D-A1DE-46E4-AD6F-7BF686A2DA1A}" type="pres">
      <dgm:prSet presAssocID="{19D1D025-5A43-4A37-BDB0-0FE1366AE806}" presName="compNode" presStyleCnt="0"/>
      <dgm:spPr/>
    </dgm:pt>
    <dgm:pt modelId="{2C2CDDED-BD93-492A-8688-409055369990}" type="pres">
      <dgm:prSet presAssocID="{19D1D025-5A43-4A37-BDB0-0FE1366AE806}" presName="bgRect" presStyleLbl="bgShp" presStyleIdx="1" presStyleCnt="4"/>
      <dgm:spPr/>
    </dgm:pt>
    <dgm:pt modelId="{D98470F2-A5D1-4C02-9CEC-C0B409611F44}" type="pres">
      <dgm:prSet presAssocID="{19D1D025-5A43-4A37-BDB0-0FE1366AE806}" presName="iconRect" presStyleLbl="node1" presStyleIdx="1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erknemersbadge"/>
        </a:ext>
      </dgm:extLst>
    </dgm:pt>
    <dgm:pt modelId="{F12F6F31-1801-4886-8655-75F44FFF80B1}" type="pres">
      <dgm:prSet presAssocID="{19D1D025-5A43-4A37-BDB0-0FE1366AE806}" presName="spaceRect" presStyleCnt="0"/>
      <dgm:spPr/>
    </dgm:pt>
    <dgm:pt modelId="{B6A693EB-E086-4A50-9DEC-60C48FD52FE9}" type="pres">
      <dgm:prSet presAssocID="{19D1D025-5A43-4A37-BDB0-0FE1366AE806}" presName="parTx" presStyleLbl="revTx" presStyleIdx="1" presStyleCnt="4">
        <dgm:presLayoutVars>
          <dgm:chMax val="0"/>
          <dgm:chPref val="0"/>
        </dgm:presLayoutVars>
      </dgm:prSet>
      <dgm:spPr/>
    </dgm:pt>
    <dgm:pt modelId="{0708D5C3-7ACF-4F79-B1DD-C035CEBBD4F9}" type="pres">
      <dgm:prSet presAssocID="{7C43B652-5564-4F20-A12A-E2B2B5DD0E24}" presName="sibTrans" presStyleCnt="0"/>
      <dgm:spPr/>
    </dgm:pt>
    <dgm:pt modelId="{BDFC5558-1488-4C24-84D0-4763A259898A}" type="pres">
      <dgm:prSet presAssocID="{EEDC68AA-283D-42C0-B0CD-E4148496F13A}" presName="compNode" presStyleCnt="0"/>
      <dgm:spPr/>
    </dgm:pt>
    <dgm:pt modelId="{3697958D-4392-4641-AD6A-C9FDB08DB4EB}" type="pres">
      <dgm:prSet presAssocID="{EEDC68AA-283D-42C0-B0CD-E4148496F13A}" presName="bgRect" presStyleLbl="bgShp" presStyleIdx="2" presStyleCnt="4"/>
      <dgm:spPr/>
    </dgm:pt>
    <dgm:pt modelId="{9F88FCEE-2E80-4B61-ABB5-E7E7BB02C0D2}" type="pres">
      <dgm:prSet presAssocID="{EEDC68AA-283D-42C0-B0CD-E4148496F13A}" presName="iconRect" presStyleLbl="nod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BC432CCC-5BED-4B8F-ACD6-A8F5445F2488}" type="pres">
      <dgm:prSet presAssocID="{EEDC68AA-283D-42C0-B0CD-E4148496F13A}" presName="spaceRect" presStyleCnt="0"/>
      <dgm:spPr/>
    </dgm:pt>
    <dgm:pt modelId="{003C907A-2BC8-42BE-B0BD-4906E5399EDB}" type="pres">
      <dgm:prSet presAssocID="{EEDC68AA-283D-42C0-B0CD-E4148496F13A}" presName="parTx" presStyleLbl="revTx" presStyleIdx="2" presStyleCnt="4">
        <dgm:presLayoutVars>
          <dgm:chMax val="0"/>
          <dgm:chPref val="0"/>
        </dgm:presLayoutVars>
      </dgm:prSet>
      <dgm:spPr/>
    </dgm:pt>
    <dgm:pt modelId="{12C28485-4ABF-4441-A086-C639445D59F9}" type="pres">
      <dgm:prSet presAssocID="{B9AE2092-5F85-44F2-B92B-7F5F44ED3A98}" presName="sibTrans" presStyleCnt="0"/>
      <dgm:spPr/>
    </dgm:pt>
    <dgm:pt modelId="{9717845D-CE9B-4DC9-BF6D-8F091CDC90CD}" type="pres">
      <dgm:prSet presAssocID="{2D3E1CEA-0FEC-43CB-B727-1F499A128A65}" presName="compNode" presStyleCnt="0"/>
      <dgm:spPr/>
    </dgm:pt>
    <dgm:pt modelId="{DF1956ED-DED3-46B4-B9A0-CA34DC76ADF7}" type="pres">
      <dgm:prSet presAssocID="{2D3E1CEA-0FEC-43CB-B727-1F499A128A65}" presName="bgRect" presStyleLbl="bgShp" presStyleIdx="3" presStyleCnt="4"/>
      <dgm:spPr/>
    </dgm:pt>
    <dgm:pt modelId="{9AF975A3-B180-4169-B90A-B47FC89E0668}" type="pres">
      <dgm:prSet presAssocID="{2D3E1CEA-0FEC-43CB-B727-1F499A128A65}" presName="iconRect" presStyleLbl="node1" presStyleIdx="3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laslokaal"/>
        </a:ext>
      </dgm:extLst>
    </dgm:pt>
    <dgm:pt modelId="{ECFC25ED-5267-4B8A-8B49-44B0F6F5287F}" type="pres">
      <dgm:prSet presAssocID="{2D3E1CEA-0FEC-43CB-B727-1F499A128A65}" presName="spaceRect" presStyleCnt="0"/>
      <dgm:spPr/>
    </dgm:pt>
    <dgm:pt modelId="{062A204D-6AB7-4907-98FE-ADF802C35DF3}" type="pres">
      <dgm:prSet presAssocID="{2D3E1CEA-0FEC-43CB-B727-1F499A128A65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7CECB40F-AC13-4F8F-A7CD-E17150444BE4}" type="presOf" srcId="{2D3E1CEA-0FEC-43CB-B727-1F499A128A65}" destId="{062A204D-6AB7-4907-98FE-ADF802C35DF3}" srcOrd="0" destOrd="0" presId="urn:microsoft.com/office/officeart/2018/2/layout/IconVerticalSolidList"/>
    <dgm:cxn modelId="{655CAB20-1369-4504-9D9C-086D16B97139}" srcId="{969A1871-B71A-4843-9C2F-5B9BBC50C865}" destId="{597AF5AF-40D9-4772-B3EE-F7AF23AFC737}" srcOrd="0" destOrd="0" parTransId="{2C7F6783-8646-4BF4-8489-2CE8499D346A}" sibTransId="{872A26D8-425C-4932-AF15-184328253ACF}"/>
    <dgm:cxn modelId="{03F2942A-AE3C-483F-9CF6-260DCE98444B}" srcId="{969A1871-B71A-4843-9C2F-5B9BBC50C865}" destId="{2D3E1CEA-0FEC-43CB-B727-1F499A128A65}" srcOrd="3" destOrd="0" parTransId="{4D2B115C-8F7B-45E3-AAA8-6C8A7D13BDE2}" sibTransId="{2CBB8CD0-1C3B-46A6-8B08-4C7F52D9F840}"/>
    <dgm:cxn modelId="{5B87D23B-81E5-48CE-B254-5316749EC420}" srcId="{969A1871-B71A-4843-9C2F-5B9BBC50C865}" destId="{19D1D025-5A43-4A37-BDB0-0FE1366AE806}" srcOrd="1" destOrd="0" parTransId="{C92BC9EE-FC56-41BE-80A6-6DE91079B6C8}" sibTransId="{7C43B652-5564-4F20-A12A-E2B2B5DD0E24}"/>
    <dgm:cxn modelId="{71DE0C3F-68DC-464E-A4DF-A5863FEB7F5B}" type="presOf" srcId="{19D1D025-5A43-4A37-BDB0-0FE1366AE806}" destId="{B6A693EB-E086-4A50-9DEC-60C48FD52FE9}" srcOrd="0" destOrd="0" presId="urn:microsoft.com/office/officeart/2018/2/layout/IconVerticalSolidList"/>
    <dgm:cxn modelId="{DCC35EA9-17E0-4518-B956-D7A06395F4D5}" srcId="{969A1871-B71A-4843-9C2F-5B9BBC50C865}" destId="{EEDC68AA-283D-42C0-B0CD-E4148496F13A}" srcOrd="2" destOrd="0" parTransId="{1395396A-252B-45F3-8D91-4C45431833E5}" sibTransId="{B9AE2092-5F85-44F2-B92B-7F5F44ED3A98}"/>
    <dgm:cxn modelId="{97D1FAAC-B7D0-4A92-B4BD-FD7AEA3EC376}" type="presOf" srcId="{969A1871-B71A-4843-9C2F-5B9BBC50C865}" destId="{EAA7D421-7FD2-458F-A21F-B7FFFCC73D90}" srcOrd="0" destOrd="0" presId="urn:microsoft.com/office/officeart/2018/2/layout/IconVerticalSolidList"/>
    <dgm:cxn modelId="{49A06DBF-6C07-433A-96CD-A5689DB3E744}" type="presOf" srcId="{EEDC68AA-283D-42C0-B0CD-E4148496F13A}" destId="{003C907A-2BC8-42BE-B0BD-4906E5399EDB}" srcOrd="0" destOrd="0" presId="urn:microsoft.com/office/officeart/2018/2/layout/IconVerticalSolidList"/>
    <dgm:cxn modelId="{C369A6F5-0B3D-4D96-8501-12E3E455361B}" type="presOf" srcId="{597AF5AF-40D9-4772-B3EE-F7AF23AFC737}" destId="{9837C9AC-64D2-4DF0-AFF1-237D37E4FA1A}" srcOrd="0" destOrd="0" presId="urn:microsoft.com/office/officeart/2018/2/layout/IconVerticalSolidList"/>
    <dgm:cxn modelId="{6D2A7857-1381-4304-88EF-7C8A816485B8}" type="presParOf" srcId="{EAA7D421-7FD2-458F-A21F-B7FFFCC73D90}" destId="{75635007-7B74-4F1C-B7D0-9C892668F43D}" srcOrd="0" destOrd="0" presId="urn:microsoft.com/office/officeart/2018/2/layout/IconVerticalSolidList"/>
    <dgm:cxn modelId="{9B5BEE7A-E465-46B5-A1B9-C242FE13E616}" type="presParOf" srcId="{75635007-7B74-4F1C-B7D0-9C892668F43D}" destId="{BB217C98-8254-4F2B-B910-C5358ED601C5}" srcOrd="0" destOrd="0" presId="urn:microsoft.com/office/officeart/2018/2/layout/IconVerticalSolidList"/>
    <dgm:cxn modelId="{5A6556D4-691F-409F-B6E4-1BC94F37C8D0}" type="presParOf" srcId="{75635007-7B74-4F1C-B7D0-9C892668F43D}" destId="{41328AE4-96EC-42D5-9950-56CCFB16AE12}" srcOrd="1" destOrd="0" presId="urn:microsoft.com/office/officeart/2018/2/layout/IconVerticalSolidList"/>
    <dgm:cxn modelId="{FBE547F8-AB11-4D16-98D7-A1F61B653F26}" type="presParOf" srcId="{75635007-7B74-4F1C-B7D0-9C892668F43D}" destId="{E2B2C4AB-2165-467B-96CF-2543C87CA90E}" srcOrd="2" destOrd="0" presId="urn:microsoft.com/office/officeart/2018/2/layout/IconVerticalSolidList"/>
    <dgm:cxn modelId="{014456EF-2527-4C60-AFF3-D7B733DCE33A}" type="presParOf" srcId="{75635007-7B74-4F1C-B7D0-9C892668F43D}" destId="{9837C9AC-64D2-4DF0-AFF1-237D37E4FA1A}" srcOrd="3" destOrd="0" presId="urn:microsoft.com/office/officeart/2018/2/layout/IconVerticalSolidList"/>
    <dgm:cxn modelId="{C1775DB9-8FD5-45E8-AB4B-7BC7DFF045C1}" type="presParOf" srcId="{EAA7D421-7FD2-458F-A21F-B7FFFCC73D90}" destId="{C6A13194-2B92-4D7C-9B53-5756525D7AB7}" srcOrd="1" destOrd="0" presId="urn:microsoft.com/office/officeart/2018/2/layout/IconVerticalSolidList"/>
    <dgm:cxn modelId="{16E341CE-A8EF-4B27-A23F-3FF690C7477F}" type="presParOf" srcId="{EAA7D421-7FD2-458F-A21F-B7FFFCC73D90}" destId="{78C9C64D-A1DE-46E4-AD6F-7BF686A2DA1A}" srcOrd="2" destOrd="0" presId="urn:microsoft.com/office/officeart/2018/2/layout/IconVerticalSolidList"/>
    <dgm:cxn modelId="{34D3FDF1-6599-4A8D-B63A-F4AA0A5202E2}" type="presParOf" srcId="{78C9C64D-A1DE-46E4-AD6F-7BF686A2DA1A}" destId="{2C2CDDED-BD93-492A-8688-409055369990}" srcOrd="0" destOrd="0" presId="urn:microsoft.com/office/officeart/2018/2/layout/IconVerticalSolidList"/>
    <dgm:cxn modelId="{D9263B83-15E3-4216-8218-DEC5E786D3AD}" type="presParOf" srcId="{78C9C64D-A1DE-46E4-AD6F-7BF686A2DA1A}" destId="{D98470F2-A5D1-4C02-9CEC-C0B409611F44}" srcOrd="1" destOrd="0" presId="urn:microsoft.com/office/officeart/2018/2/layout/IconVerticalSolidList"/>
    <dgm:cxn modelId="{C586CD69-C38C-427C-96EE-E2F8589F9CAD}" type="presParOf" srcId="{78C9C64D-A1DE-46E4-AD6F-7BF686A2DA1A}" destId="{F12F6F31-1801-4886-8655-75F44FFF80B1}" srcOrd="2" destOrd="0" presId="urn:microsoft.com/office/officeart/2018/2/layout/IconVerticalSolidList"/>
    <dgm:cxn modelId="{0A78786A-87F6-4127-B10A-9727294633F0}" type="presParOf" srcId="{78C9C64D-A1DE-46E4-AD6F-7BF686A2DA1A}" destId="{B6A693EB-E086-4A50-9DEC-60C48FD52FE9}" srcOrd="3" destOrd="0" presId="urn:microsoft.com/office/officeart/2018/2/layout/IconVerticalSolidList"/>
    <dgm:cxn modelId="{1198EED3-E2A8-4AA8-BE82-7143DB944B33}" type="presParOf" srcId="{EAA7D421-7FD2-458F-A21F-B7FFFCC73D90}" destId="{0708D5C3-7ACF-4F79-B1DD-C035CEBBD4F9}" srcOrd="3" destOrd="0" presId="urn:microsoft.com/office/officeart/2018/2/layout/IconVerticalSolidList"/>
    <dgm:cxn modelId="{77734565-2143-467A-B303-AC1C2757A618}" type="presParOf" srcId="{EAA7D421-7FD2-458F-A21F-B7FFFCC73D90}" destId="{BDFC5558-1488-4C24-84D0-4763A259898A}" srcOrd="4" destOrd="0" presId="urn:microsoft.com/office/officeart/2018/2/layout/IconVerticalSolidList"/>
    <dgm:cxn modelId="{DBDD4693-E684-4DD4-9864-882377E5D7AE}" type="presParOf" srcId="{BDFC5558-1488-4C24-84D0-4763A259898A}" destId="{3697958D-4392-4641-AD6A-C9FDB08DB4EB}" srcOrd="0" destOrd="0" presId="urn:microsoft.com/office/officeart/2018/2/layout/IconVerticalSolidList"/>
    <dgm:cxn modelId="{A2323486-63A0-4658-B825-0F50523E5380}" type="presParOf" srcId="{BDFC5558-1488-4C24-84D0-4763A259898A}" destId="{9F88FCEE-2E80-4B61-ABB5-E7E7BB02C0D2}" srcOrd="1" destOrd="0" presId="urn:microsoft.com/office/officeart/2018/2/layout/IconVerticalSolidList"/>
    <dgm:cxn modelId="{5DF54CD0-938A-483D-8986-4B5AB1EF3DDE}" type="presParOf" srcId="{BDFC5558-1488-4C24-84D0-4763A259898A}" destId="{BC432CCC-5BED-4B8F-ACD6-A8F5445F2488}" srcOrd="2" destOrd="0" presId="urn:microsoft.com/office/officeart/2018/2/layout/IconVerticalSolidList"/>
    <dgm:cxn modelId="{ADED1993-79DF-4F44-9D10-2B09ECA105AB}" type="presParOf" srcId="{BDFC5558-1488-4C24-84D0-4763A259898A}" destId="{003C907A-2BC8-42BE-B0BD-4906E5399EDB}" srcOrd="3" destOrd="0" presId="urn:microsoft.com/office/officeart/2018/2/layout/IconVerticalSolidList"/>
    <dgm:cxn modelId="{30B056BC-F5A5-4EB7-9F2C-27CE6B7E5B82}" type="presParOf" srcId="{EAA7D421-7FD2-458F-A21F-B7FFFCC73D90}" destId="{12C28485-4ABF-4441-A086-C639445D59F9}" srcOrd="5" destOrd="0" presId="urn:microsoft.com/office/officeart/2018/2/layout/IconVerticalSolidList"/>
    <dgm:cxn modelId="{1529EAFE-FFDE-438C-94E1-1085EA8D1585}" type="presParOf" srcId="{EAA7D421-7FD2-458F-A21F-B7FFFCC73D90}" destId="{9717845D-CE9B-4DC9-BF6D-8F091CDC90CD}" srcOrd="6" destOrd="0" presId="urn:microsoft.com/office/officeart/2018/2/layout/IconVerticalSolidList"/>
    <dgm:cxn modelId="{40D492C7-2B60-4048-BEFA-AF898AB8D7DC}" type="presParOf" srcId="{9717845D-CE9B-4DC9-BF6D-8F091CDC90CD}" destId="{DF1956ED-DED3-46B4-B9A0-CA34DC76ADF7}" srcOrd="0" destOrd="0" presId="urn:microsoft.com/office/officeart/2018/2/layout/IconVerticalSolidList"/>
    <dgm:cxn modelId="{4F95045D-BE1A-4743-A283-43A05B08BBC9}" type="presParOf" srcId="{9717845D-CE9B-4DC9-BF6D-8F091CDC90CD}" destId="{9AF975A3-B180-4169-B90A-B47FC89E0668}" srcOrd="1" destOrd="0" presId="urn:microsoft.com/office/officeart/2018/2/layout/IconVerticalSolidList"/>
    <dgm:cxn modelId="{4139BFA3-FECD-4C89-A838-0AB065C93D13}" type="presParOf" srcId="{9717845D-CE9B-4DC9-BF6D-8F091CDC90CD}" destId="{ECFC25ED-5267-4B8A-8B49-44B0F6F5287F}" srcOrd="2" destOrd="0" presId="urn:microsoft.com/office/officeart/2018/2/layout/IconVerticalSolidList"/>
    <dgm:cxn modelId="{16D10B49-7E9B-452B-A7F5-827A89E51D6C}" type="presParOf" srcId="{9717845D-CE9B-4DC9-BF6D-8F091CDC90CD}" destId="{062A204D-6AB7-4907-98FE-ADF802C35DF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32D647-8060-4C07-9880-1AFCEF247EC2}">
      <dsp:nvSpPr>
        <dsp:cNvPr id="0" name=""/>
        <dsp:cNvSpPr/>
      </dsp:nvSpPr>
      <dsp:spPr>
        <a:xfrm>
          <a:off x="0" y="52331"/>
          <a:ext cx="5641974" cy="154600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100" kern="1200" dirty="0"/>
            <a:t>Berekening/ verwachting meer IC-patiënten door COVID-19</a:t>
          </a:r>
          <a:endParaRPr lang="en-US" sz="3100" kern="1200" dirty="0"/>
        </a:p>
      </dsp:txBody>
      <dsp:txXfrm>
        <a:off x="75470" y="127801"/>
        <a:ext cx="5491034" cy="1395068"/>
      </dsp:txXfrm>
    </dsp:sp>
    <dsp:sp modelId="{ED59C30C-7AD0-4A8A-B060-EBB1F16F3D5B}">
      <dsp:nvSpPr>
        <dsp:cNvPr id="0" name=""/>
        <dsp:cNvSpPr/>
      </dsp:nvSpPr>
      <dsp:spPr>
        <a:xfrm>
          <a:off x="0" y="1687620"/>
          <a:ext cx="5641974" cy="1546008"/>
        </a:xfrm>
        <a:prstGeom prst="roundRect">
          <a:avLst/>
        </a:prstGeom>
        <a:solidFill>
          <a:schemeClr val="accent2">
            <a:hueOff val="-661686"/>
            <a:satOff val="746"/>
            <a:lumOff val="17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100" kern="1200"/>
            <a:t>Afschaling non COVID-19 zorg onwenselijk cq. zo lang mogelijk uitstellen</a:t>
          </a:r>
          <a:endParaRPr lang="en-US" sz="3100" kern="1200"/>
        </a:p>
      </dsp:txBody>
      <dsp:txXfrm>
        <a:off x="75470" y="1763090"/>
        <a:ext cx="5491034" cy="1395068"/>
      </dsp:txXfrm>
    </dsp:sp>
    <dsp:sp modelId="{5B0D8FA3-EAD7-48D3-8471-64497A3951A1}">
      <dsp:nvSpPr>
        <dsp:cNvPr id="0" name=""/>
        <dsp:cNvSpPr/>
      </dsp:nvSpPr>
      <dsp:spPr>
        <a:xfrm>
          <a:off x="0" y="3322909"/>
          <a:ext cx="5641974" cy="1546008"/>
        </a:xfrm>
        <a:prstGeom prst="round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100" kern="1200"/>
            <a:t>Verzoek minister</a:t>
          </a:r>
          <a:endParaRPr lang="en-US" sz="3100" kern="1200"/>
        </a:p>
      </dsp:txBody>
      <dsp:txXfrm>
        <a:off x="75470" y="3398379"/>
        <a:ext cx="5491034" cy="139506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0D8781-FAE3-4CDF-8D9F-350AF6AA5862}">
      <dsp:nvSpPr>
        <dsp:cNvPr id="0" name=""/>
        <dsp:cNvSpPr/>
      </dsp:nvSpPr>
      <dsp:spPr>
        <a:xfrm>
          <a:off x="0" y="491"/>
          <a:ext cx="9720262" cy="114906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5CB870-8A05-4610-B321-9F35DBDC2976}">
      <dsp:nvSpPr>
        <dsp:cNvPr id="0" name=""/>
        <dsp:cNvSpPr/>
      </dsp:nvSpPr>
      <dsp:spPr>
        <a:xfrm>
          <a:off x="347593" y="259031"/>
          <a:ext cx="631988" cy="63198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5C926F-76DE-4B63-A53D-E7C29B616C6B}">
      <dsp:nvSpPr>
        <dsp:cNvPr id="0" name=""/>
        <dsp:cNvSpPr/>
      </dsp:nvSpPr>
      <dsp:spPr>
        <a:xfrm>
          <a:off x="1327175" y="491"/>
          <a:ext cx="4374117" cy="1149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610" tIns="121610" rIns="121610" bIns="12161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/>
            <a:t>Hub </a:t>
          </a:r>
          <a:endParaRPr lang="en-US" sz="2400" kern="1200"/>
        </a:p>
      </dsp:txBody>
      <dsp:txXfrm>
        <a:off x="1327175" y="491"/>
        <a:ext cx="4374117" cy="1149069"/>
      </dsp:txXfrm>
    </dsp:sp>
    <dsp:sp modelId="{F05F9687-9612-40E0-AC6B-498D940E51D0}">
      <dsp:nvSpPr>
        <dsp:cNvPr id="0" name=""/>
        <dsp:cNvSpPr/>
      </dsp:nvSpPr>
      <dsp:spPr>
        <a:xfrm>
          <a:off x="5701293" y="491"/>
          <a:ext cx="4018968" cy="1149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610" tIns="121610" rIns="121610" bIns="12161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300" kern="1200"/>
            <a:t>Per ziekenhuis: alle ziekenhuizen (die mogelijkheid hebben)</a:t>
          </a:r>
          <a:endParaRPr lang="en-US" sz="1300" kern="1200"/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300" kern="1200"/>
            <a:t>Per regio: in bepaalde ziekenhuizen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300" kern="1200"/>
            <a:t>Personeel vanuit regio inzetten</a:t>
          </a:r>
          <a:endParaRPr lang="en-US" sz="1300" kern="1200"/>
        </a:p>
      </dsp:txBody>
      <dsp:txXfrm>
        <a:off x="5701293" y="491"/>
        <a:ext cx="4018968" cy="1149069"/>
      </dsp:txXfrm>
    </dsp:sp>
    <dsp:sp modelId="{FBC8743C-EFDB-4D9D-A2C1-8CEC6A45BC98}">
      <dsp:nvSpPr>
        <dsp:cNvPr id="0" name=""/>
        <dsp:cNvSpPr/>
      </dsp:nvSpPr>
      <dsp:spPr>
        <a:xfrm>
          <a:off x="0" y="1436827"/>
          <a:ext cx="9720262" cy="114906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514E4B-BE2E-4ACF-8EAA-0110DD43E069}">
      <dsp:nvSpPr>
        <dsp:cNvPr id="0" name=""/>
        <dsp:cNvSpPr/>
      </dsp:nvSpPr>
      <dsp:spPr>
        <a:xfrm>
          <a:off x="347593" y="1695368"/>
          <a:ext cx="631988" cy="63198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6F5E3F-A475-433B-BF1C-84AA3AD386A2}">
      <dsp:nvSpPr>
        <dsp:cNvPr id="0" name=""/>
        <dsp:cNvSpPr/>
      </dsp:nvSpPr>
      <dsp:spPr>
        <a:xfrm>
          <a:off x="1327175" y="1436827"/>
          <a:ext cx="4374117" cy="1149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610" tIns="121610" rIns="121610" bIns="12161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/>
            <a:t>Afhankelijk van regio dient bij keuzes rekening gehouden te worden met </a:t>
          </a:r>
          <a:endParaRPr lang="en-US" sz="2400" kern="1200"/>
        </a:p>
      </dsp:txBody>
      <dsp:txXfrm>
        <a:off x="1327175" y="1436827"/>
        <a:ext cx="4374117" cy="1149069"/>
      </dsp:txXfrm>
    </dsp:sp>
    <dsp:sp modelId="{A4AD6C84-51CF-4CA5-9CF4-E6C408D157C5}">
      <dsp:nvSpPr>
        <dsp:cNvPr id="0" name=""/>
        <dsp:cNvSpPr/>
      </dsp:nvSpPr>
      <dsp:spPr>
        <a:xfrm>
          <a:off x="5701293" y="1436827"/>
          <a:ext cx="4018968" cy="1149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610" tIns="121610" rIns="121610" bIns="12161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300" kern="1200"/>
            <a:t>Transport</a:t>
          </a:r>
          <a:endParaRPr lang="en-US" sz="1300" kern="1200"/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300" kern="1200"/>
            <a:t>Andere zorg</a:t>
          </a:r>
          <a:endParaRPr lang="en-US" sz="1300" kern="1200"/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300" kern="1200"/>
            <a:t>IC-patiënten kunnen zich overal presenteren</a:t>
          </a:r>
          <a:endParaRPr lang="en-US" sz="1300" kern="1200"/>
        </a:p>
      </dsp:txBody>
      <dsp:txXfrm>
        <a:off x="5701293" y="1436827"/>
        <a:ext cx="4018968" cy="1149069"/>
      </dsp:txXfrm>
    </dsp:sp>
    <dsp:sp modelId="{510081EB-0F83-408D-92F7-A5625F2D51AE}">
      <dsp:nvSpPr>
        <dsp:cNvPr id="0" name=""/>
        <dsp:cNvSpPr/>
      </dsp:nvSpPr>
      <dsp:spPr>
        <a:xfrm>
          <a:off x="0" y="2873164"/>
          <a:ext cx="9720262" cy="114906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5F3AB2-2E0E-4A2E-85DF-22984BAE2C98}">
      <dsp:nvSpPr>
        <dsp:cNvPr id="0" name=""/>
        <dsp:cNvSpPr/>
      </dsp:nvSpPr>
      <dsp:spPr>
        <a:xfrm>
          <a:off x="347593" y="3131705"/>
          <a:ext cx="631988" cy="63198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9FC186-73EF-451A-982E-313F6BA0C939}">
      <dsp:nvSpPr>
        <dsp:cNvPr id="0" name=""/>
        <dsp:cNvSpPr/>
      </dsp:nvSpPr>
      <dsp:spPr>
        <a:xfrm>
          <a:off x="1327175" y="2873164"/>
          <a:ext cx="4374117" cy="1149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610" tIns="121610" rIns="121610" bIns="12161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/>
            <a:t>Uitwerken</a:t>
          </a:r>
          <a:endParaRPr lang="en-US" sz="2400" kern="1200"/>
        </a:p>
      </dsp:txBody>
      <dsp:txXfrm>
        <a:off x="1327175" y="2873164"/>
        <a:ext cx="4374117" cy="1149069"/>
      </dsp:txXfrm>
    </dsp:sp>
    <dsp:sp modelId="{01924AE5-37FF-4889-AC00-9D4766EBEC0E}">
      <dsp:nvSpPr>
        <dsp:cNvPr id="0" name=""/>
        <dsp:cNvSpPr/>
      </dsp:nvSpPr>
      <dsp:spPr>
        <a:xfrm>
          <a:off x="5701293" y="2873164"/>
          <a:ext cx="4018968" cy="1149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610" tIns="121610" rIns="121610" bIns="12161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300" kern="1200"/>
            <a:t>Welke regio’s: ROAZ of IC-regio</a:t>
          </a:r>
          <a:endParaRPr lang="en-US" sz="1300" kern="1200"/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300" kern="1200"/>
            <a:t>Vraag: is huidige indeling ROAZ ideaal?</a:t>
          </a:r>
          <a:endParaRPr lang="en-US" sz="1300" kern="1200"/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300" kern="1200"/>
            <a:t>Welk aantal IC-bedden biedt optimale schaalgrootte afgezet tegen mogelijkheden transport</a:t>
          </a:r>
          <a:endParaRPr lang="en-US" sz="1300" kern="1200"/>
        </a:p>
      </dsp:txBody>
      <dsp:txXfrm>
        <a:off x="5701293" y="2873164"/>
        <a:ext cx="4018968" cy="114906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1F4F3A-940F-42AA-B348-E79BE54EC8DE}">
      <dsp:nvSpPr>
        <dsp:cNvPr id="0" name=""/>
        <dsp:cNvSpPr/>
      </dsp:nvSpPr>
      <dsp:spPr>
        <a:xfrm>
          <a:off x="954085" y="849182"/>
          <a:ext cx="1255514" cy="12555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7AC1A7-3A20-44EA-9D83-0E362979B29F}">
      <dsp:nvSpPr>
        <dsp:cNvPr id="0" name=""/>
        <dsp:cNvSpPr/>
      </dsp:nvSpPr>
      <dsp:spPr>
        <a:xfrm>
          <a:off x="186826" y="2453542"/>
          <a:ext cx="279003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Poule van buddy's maken</a:t>
          </a:r>
          <a:endParaRPr lang="en-US" sz="1900" kern="1200"/>
        </a:p>
      </dsp:txBody>
      <dsp:txXfrm>
        <a:off x="186826" y="2453542"/>
        <a:ext cx="2790032" cy="720000"/>
      </dsp:txXfrm>
    </dsp:sp>
    <dsp:sp modelId="{4F94C1C3-6E31-4CFF-817B-325CF4A11D6F}">
      <dsp:nvSpPr>
        <dsp:cNvPr id="0" name=""/>
        <dsp:cNvSpPr/>
      </dsp:nvSpPr>
      <dsp:spPr>
        <a:xfrm>
          <a:off x="4232373" y="849182"/>
          <a:ext cx="1255514" cy="12555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893D10-44B7-433F-8377-5D366C8C833C}">
      <dsp:nvSpPr>
        <dsp:cNvPr id="0" name=""/>
        <dsp:cNvSpPr/>
      </dsp:nvSpPr>
      <dsp:spPr>
        <a:xfrm>
          <a:off x="3465114" y="2453542"/>
          <a:ext cx="279003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oud-medewerkers, herintreders, anderen opleiden tot reservist</a:t>
          </a:r>
          <a:endParaRPr lang="en-US" sz="1900" kern="1200"/>
        </a:p>
      </dsp:txBody>
      <dsp:txXfrm>
        <a:off x="3465114" y="2453542"/>
        <a:ext cx="2790032" cy="720000"/>
      </dsp:txXfrm>
    </dsp:sp>
    <dsp:sp modelId="{961B5E05-C3BB-4A8F-A4CB-4DD4FD58C6A8}">
      <dsp:nvSpPr>
        <dsp:cNvPr id="0" name=""/>
        <dsp:cNvSpPr/>
      </dsp:nvSpPr>
      <dsp:spPr>
        <a:xfrm>
          <a:off x="7510662" y="849182"/>
          <a:ext cx="1255514" cy="125551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E01B90-3D04-4D40-AADD-989D7752F41E}">
      <dsp:nvSpPr>
        <dsp:cNvPr id="0" name=""/>
        <dsp:cNvSpPr/>
      </dsp:nvSpPr>
      <dsp:spPr>
        <a:xfrm>
          <a:off x="6743403" y="2453542"/>
          <a:ext cx="279003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Uitwerken: scholing en op peil houden kennis en kunde</a:t>
          </a:r>
          <a:endParaRPr lang="en-US" sz="1900" kern="1200"/>
        </a:p>
      </dsp:txBody>
      <dsp:txXfrm>
        <a:off x="6743403" y="2453542"/>
        <a:ext cx="2790032" cy="72000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3DDF38-DC01-47A0-AD79-B54A8EA79893}">
      <dsp:nvSpPr>
        <dsp:cNvPr id="0" name=""/>
        <dsp:cNvSpPr/>
      </dsp:nvSpPr>
      <dsp:spPr>
        <a:xfrm>
          <a:off x="0" y="891094"/>
          <a:ext cx="5641974" cy="147061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C04204-235A-4D09-BD9C-2728FF89406E}">
      <dsp:nvSpPr>
        <dsp:cNvPr id="0" name=""/>
        <dsp:cNvSpPr/>
      </dsp:nvSpPr>
      <dsp:spPr>
        <a:xfrm>
          <a:off x="22243" y="1137070"/>
          <a:ext cx="808838" cy="808838"/>
        </a:xfrm>
        <a:prstGeom prst="rect">
          <a:avLst/>
        </a:prstGeom>
        <a:solidFill>
          <a:schemeClr val="bg1">
            <a:lumMod val="95000"/>
          </a:schemeClr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3EC325-40AA-407F-9055-D95A2EE0DCA0}">
      <dsp:nvSpPr>
        <dsp:cNvPr id="0" name=""/>
        <dsp:cNvSpPr/>
      </dsp:nvSpPr>
      <dsp:spPr>
        <a:xfrm>
          <a:off x="83101" y="1004303"/>
          <a:ext cx="5637206" cy="14706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5640" tIns="155640" rIns="155640" bIns="155640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 dirty="0"/>
            <a:t>Andere taken door anderen laten oppakken, zoals MICU transporten, trauma, reanimatieteams,..</a:t>
          </a:r>
          <a:endParaRPr lang="en-US" sz="2100" kern="1200" dirty="0"/>
        </a:p>
      </dsp:txBody>
      <dsp:txXfrm>
        <a:off x="83101" y="1004303"/>
        <a:ext cx="5637206" cy="1470616"/>
      </dsp:txXfrm>
    </dsp:sp>
    <dsp:sp modelId="{BB8DD359-14DD-41BF-84F9-B57020E97FE8}">
      <dsp:nvSpPr>
        <dsp:cNvPr id="0" name=""/>
        <dsp:cNvSpPr/>
      </dsp:nvSpPr>
      <dsp:spPr>
        <a:xfrm>
          <a:off x="0" y="2575009"/>
          <a:ext cx="5641974" cy="147061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580518-EA34-467E-9E71-0936F10FE07F}">
      <dsp:nvSpPr>
        <dsp:cNvPr id="0" name=""/>
        <dsp:cNvSpPr/>
      </dsp:nvSpPr>
      <dsp:spPr>
        <a:xfrm>
          <a:off x="67587" y="2963814"/>
          <a:ext cx="808838" cy="808838"/>
        </a:xfrm>
        <a:prstGeom prst="rect">
          <a:avLst/>
        </a:prstGeom>
        <a:solidFill>
          <a:schemeClr val="bg1">
            <a:lumMod val="95000"/>
          </a:schemeClr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942EB8-A968-4158-8DB2-A86B1A404748}">
      <dsp:nvSpPr>
        <dsp:cNvPr id="0" name=""/>
        <dsp:cNvSpPr/>
      </dsp:nvSpPr>
      <dsp:spPr>
        <a:xfrm>
          <a:off x="0" y="2667511"/>
          <a:ext cx="5637206" cy="14706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5640" tIns="155640" rIns="155640" bIns="155640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 dirty="0"/>
            <a:t>Tijdelijk andere taken als opleiding, onderzoek minder doen</a:t>
          </a:r>
          <a:endParaRPr lang="en-US" sz="2100" kern="1200" dirty="0"/>
        </a:p>
      </dsp:txBody>
      <dsp:txXfrm>
        <a:off x="0" y="2667511"/>
        <a:ext cx="5637206" cy="147061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B94F60-9502-418A-B727-BE01693A04C7}">
      <dsp:nvSpPr>
        <dsp:cNvPr id="0" name=""/>
        <dsp:cNvSpPr/>
      </dsp:nvSpPr>
      <dsp:spPr>
        <a:xfrm>
          <a:off x="0" y="600"/>
          <a:ext cx="5641974" cy="140572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743E2D-F632-418F-B266-26D53F19B98E}">
      <dsp:nvSpPr>
        <dsp:cNvPr id="0" name=""/>
        <dsp:cNvSpPr/>
      </dsp:nvSpPr>
      <dsp:spPr>
        <a:xfrm>
          <a:off x="425232" y="316889"/>
          <a:ext cx="773150" cy="77315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384CE6-522C-4963-90C8-9CDA3A7EFC7E}">
      <dsp:nvSpPr>
        <dsp:cNvPr id="0" name=""/>
        <dsp:cNvSpPr/>
      </dsp:nvSpPr>
      <dsp:spPr>
        <a:xfrm>
          <a:off x="1623616" y="600"/>
          <a:ext cx="4018358" cy="14057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773" tIns="148773" rIns="148773" bIns="148773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Grensziekenhuizen werken hun bestaande afspraken met collega ziekenhuizen over de grens verder uit. </a:t>
          </a:r>
          <a:endParaRPr lang="en-US" sz="1600" kern="1200"/>
        </a:p>
      </dsp:txBody>
      <dsp:txXfrm>
        <a:off x="1623616" y="600"/>
        <a:ext cx="4018358" cy="1405728"/>
      </dsp:txXfrm>
    </dsp:sp>
    <dsp:sp modelId="{B5B5F858-4293-4ED2-A473-FDCCC0B257FF}">
      <dsp:nvSpPr>
        <dsp:cNvPr id="0" name=""/>
        <dsp:cNvSpPr/>
      </dsp:nvSpPr>
      <dsp:spPr>
        <a:xfrm>
          <a:off x="0" y="1757760"/>
          <a:ext cx="5641974" cy="140572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F11AE0-95BC-4B9D-A390-8A0B38E3B1B7}">
      <dsp:nvSpPr>
        <dsp:cNvPr id="0" name=""/>
        <dsp:cNvSpPr/>
      </dsp:nvSpPr>
      <dsp:spPr>
        <a:xfrm>
          <a:off x="425232" y="2074049"/>
          <a:ext cx="773150" cy="77315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CD9835-F2F9-4321-8D14-CABBE2AA4BD7}">
      <dsp:nvSpPr>
        <dsp:cNvPr id="0" name=""/>
        <dsp:cNvSpPr/>
      </dsp:nvSpPr>
      <dsp:spPr>
        <a:xfrm>
          <a:off x="1623616" y="1757760"/>
          <a:ext cx="4018358" cy="14057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773" tIns="148773" rIns="148773" bIns="148773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Afspraken zo uitbreiden dat ook niet grensziekenhuizen patiënten naar de Duitse ziekenhuizen kunnen laten brengen.</a:t>
          </a:r>
          <a:endParaRPr lang="en-US" sz="1600" kern="1200"/>
        </a:p>
      </dsp:txBody>
      <dsp:txXfrm>
        <a:off x="1623616" y="1757760"/>
        <a:ext cx="4018358" cy="1405728"/>
      </dsp:txXfrm>
    </dsp:sp>
    <dsp:sp modelId="{C8ED0419-DF61-41E6-A08E-5435D77DFD9C}">
      <dsp:nvSpPr>
        <dsp:cNvPr id="0" name=""/>
        <dsp:cNvSpPr/>
      </dsp:nvSpPr>
      <dsp:spPr>
        <a:xfrm>
          <a:off x="0" y="3514921"/>
          <a:ext cx="5641974" cy="140572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FB7088-D3E8-44DD-BD9B-0CA9F4E614DD}">
      <dsp:nvSpPr>
        <dsp:cNvPr id="0" name=""/>
        <dsp:cNvSpPr/>
      </dsp:nvSpPr>
      <dsp:spPr>
        <a:xfrm>
          <a:off x="586848" y="4296691"/>
          <a:ext cx="583705" cy="62455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E5A547-4D63-42EE-B091-F438902536B6}">
      <dsp:nvSpPr>
        <dsp:cNvPr id="0" name=""/>
        <dsp:cNvSpPr/>
      </dsp:nvSpPr>
      <dsp:spPr>
        <a:xfrm>
          <a:off x="1623616" y="3514921"/>
          <a:ext cx="4018358" cy="14057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773" tIns="148773" rIns="148773" bIns="148773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Uitwerken: 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- logistiek rondom contact vanuit Nederland met de verschillende Duitse centra 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- transport</a:t>
          </a:r>
          <a:endParaRPr lang="en-US" sz="1600" kern="1200"/>
        </a:p>
      </dsp:txBody>
      <dsp:txXfrm>
        <a:off x="1623616" y="3514921"/>
        <a:ext cx="4018358" cy="140572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53551C-D75F-483D-BB65-B4AE68C363EA}">
      <dsp:nvSpPr>
        <dsp:cNvPr id="0" name=""/>
        <dsp:cNvSpPr/>
      </dsp:nvSpPr>
      <dsp:spPr>
        <a:xfrm>
          <a:off x="-380695" y="806181"/>
          <a:ext cx="5641974" cy="147061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9124BA-732B-4FD0-B9FF-FA2ED11BBF2B}">
      <dsp:nvSpPr>
        <dsp:cNvPr id="0" name=""/>
        <dsp:cNvSpPr/>
      </dsp:nvSpPr>
      <dsp:spPr>
        <a:xfrm>
          <a:off x="64166" y="1137070"/>
          <a:ext cx="808838" cy="808838"/>
        </a:xfrm>
        <a:prstGeom prst="rect">
          <a:avLst/>
        </a:prstGeom>
        <a:solidFill>
          <a:schemeClr val="bg1">
            <a:lumMod val="95000"/>
          </a:schemeClr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245199-C45B-4590-94F0-E5DA10BBFA15}">
      <dsp:nvSpPr>
        <dsp:cNvPr id="0" name=""/>
        <dsp:cNvSpPr/>
      </dsp:nvSpPr>
      <dsp:spPr>
        <a:xfrm>
          <a:off x="0" y="783122"/>
          <a:ext cx="5469515" cy="14706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5640" tIns="155640" rIns="155640" bIns="155640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 dirty="0"/>
            <a:t>Welke kansen van de afgelopen maanden moeten we blijven benutten?</a:t>
          </a:r>
          <a:endParaRPr lang="en-US" sz="2500" kern="1200" dirty="0"/>
        </a:p>
      </dsp:txBody>
      <dsp:txXfrm>
        <a:off x="0" y="783122"/>
        <a:ext cx="5469515" cy="1470616"/>
      </dsp:txXfrm>
    </dsp:sp>
    <dsp:sp modelId="{1E860EDC-8569-4F6A-B367-2E3E9D32FA00}">
      <dsp:nvSpPr>
        <dsp:cNvPr id="0" name=""/>
        <dsp:cNvSpPr/>
      </dsp:nvSpPr>
      <dsp:spPr>
        <a:xfrm>
          <a:off x="-380695" y="2644452"/>
          <a:ext cx="5641974" cy="147061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9D96EB-1FE9-48E0-B035-BDBF0C6F480E}">
      <dsp:nvSpPr>
        <dsp:cNvPr id="0" name=""/>
        <dsp:cNvSpPr/>
      </dsp:nvSpPr>
      <dsp:spPr>
        <a:xfrm>
          <a:off x="64166" y="2975340"/>
          <a:ext cx="808838" cy="80883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E73C05-22B2-4BCE-8786-775E015FDA5D}">
      <dsp:nvSpPr>
        <dsp:cNvPr id="0" name=""/>
        <dsp:cNvSpPr/>
      </dsp:nvSpPr>
      <dsp:spPr>
        <a:xfrm>
          <a:off x="1317866" y="2644452"/>
          <a:ext cx="3940090" cy="14706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5640" tIns="155640" rIns="155640" bIns="155640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/>
            <a:t>..</a:t>
          </a:r>
          <a:endParaRPr lang="en-US" sz="2500" kern="1200"/>
        </a:p>
      </dsp:txBody>
      <dsp:txXfrm>
        <a:off x="1317866" y="2644452"/>
        <a:ext cx="3940090" cy="1470616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AEA474-51E1-492A-93DA-4237729BF014}">
      <dsp:nvSpPr>
        <dsp:cNvPr id="0" name=""/>
        <dsp:cNvSpPr/>
      </dsp:nvSpPr>
      <dsp:spPr>
        <a:xfrm>
          <a:off x="954085" y="849182"/>
          <a:ext cx="1255514" cy="12555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1C5F2B-5E20-43D6-9171-921D1DD5FF77}">
      <dsp:nvSpPr>
        <dsp:cNvPr id="0" name=""/>
        <dsp:cNvSpPr/>
      </dsp:nvSpPr>
      <dsp:spPr>
        <a:xfrm>
          <a:off x="186826" y="2453542"/>
          <a:ext cx="279003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kern="1200"/>
            <a:t>Huidige structuur waarbij het eerst lokaal, vervolgens regionaal en ten slotte landelijk wordt opgelost, handhaven.</a:t>
          </a:r>
          <a:endParaRPr lang="en-US" sz="1400" kern="1200"/>
        </a:p>
      </dsp:txBody>
      <dsp:txXfrm>
        <a:off x="186826" y="2453542"/>
        <a:ext cx="2790032" cy="720000"/>
      </dsp:txXfrm>
    </dsp:sp>
    <dsp:sp modelId="{EE57C219-9646-4D44-9EBE-150EE8C8866A}">
      <dsp:nvSpPr>
        <dsp:cNvPr id="0" name=""/>
        <dsp:cNvSpPr/>
      </dsp:nvSpPr>
      <dsp:spPr>
        <a:xfrm>
          <a:off x="4232373" y="849182"/>
          <a:ext cx="1255514" cy="12555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2D7B17-944D-433F-B835-1ED0A37F1FD9}">
      <dsp:nvSpPr>
        <dsp:cNvPr id="0" name=""/>
        <dsp:cNvSpPr/>
      </dsp:nvSpPr>
      <dsp:spPr>
        <a:xfrm>
          <a:off x="3465114" y="2453542"/>
          <a:ext cx="279003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kern="1200"/>
            <a:t>Betrokkenheid intensivisten verbeteren, zowel wanneer regionaal als wanneer landelijk gecoordineerd. </a:t>
          </a:r>
          <a:endParaRPr lang="en-US" sz="1400" kern="1200"/>
        </a:p>
      </dsp:txBody>
      <dsp:txXfrm>
        <a:off x="3465114" y="2453542"/>
        <a:ext cx="2790032" cy="720000"/>
      </dsp:txXfrm>
    </dsp:sp>
    <dsp:sp modelId="{CA67F71A-FDE2-4EB6-A68D-5016A8AE8D68}">
      <dsp:nvSpPr>
        <dsp:cNvPr id="0" name=""/>
        <dsp:cNvSpPr/>
      </dsp:nvSpPr>
      <dsp:spPr>
        <a:xfrm>
          <a:off x="7510662" y="849182"/>
          <a:ext cx="1255514" cy="125551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776333-7184-4607-8A36-4E9128542E86}">
      <dsp:nvSpPr>
        <dsp:cNvPr id="0" name=""/>
        <dsp:cNvSpPr/>
      </dsp:nvSpPr>
      <dsp:spPr>
        <a:xfrm>
          <a:off x="6743403" y="2453542"/>
          <a:ext cx="279003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kern="1200" dirty="0"/>
            <a:t>Uitwerken: samenwerking IC-regio’s, ROAZ, LNAZ, LCPS?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kern="1200" dirty="0"/>
            <a:t>Eenduidige aansturing</a:t>
          </a:r>
          <a:endParaRPr lang="en-US" sz="1400" kern="1200" dirty="0"/>
        </a:p>
      </dsp:txBody>
      <dsp:txXfrm>
        <a:off x="6743403" y="2453542"/>
        <a:ext cx="2790032" cy="72000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721B83-4635-4325-9BA5-168BAD73BC2F}">
      <dsp:nvSpPr>
        <dsp:cNvPr id="0" name=""/>
        <dsp:cNvSpPr/>
      </dsp:nvSpPr>
      <dsp:spPr>
        <a:xfrm>
          <a:off x="614381" y="503862"/>
          <a:ext cx="1749937" cy="174993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205F5A-C84A-4794-941C-F6DEE06D3EB5}">
      <dsp:nvSpPr>
        <dsp:cNvPr id="0" name=""/>
        <dsp:cNvSpPr/>
      </dsp:nvSpPr>
      <dsp:spPr>
        <a:xfrm>
          <a:off x="987318" y="876800"/>
          <a:ext cx="1004062" cy="10040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867808-4305-400E-93B4-AD467D75BE78}">
      <dsp:nvSpPr>
        <dsp:cNvPr id="0" name=""/>
        <dsp:cNvSpPr/>
      </dsp:nvSpPr>
      <dsp:spPr>
        <a:xfrm>
          <a:off x="54974" y="2798862"/>
          <a:ext cx="286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2200" kern="1200"/>
            <a:t>Structureel inbedden lijkt wenselijk </a:t>
          </a:r>
          <a:endParaRPr lang="en-US" sz="2200" kern="1200"/>
        </a:p>
      </dsp:txBody>
      <dsp:txXfrm>
        <a:off x="54974" y="2798862"/>
        <a:ext cx="2868750" cy="720000"/>
      </dsp:txXfrm>
    </dsp:sp>
    <dsp:sp modelId="{CD9125E9-2DB0-48DF-BE92-63C8E6937C5B}">
      <dsp:nvSpPr>
        <dsp:cNvPr id="0" name=""/>
        <dsp:cNvSpPr/>
      </dsp:nvSpPr>
      <dsp:spPr>
        <a:xfrm>
          <a:off x="3985162" y="503862"/>
          <a:ext cx="1749937" cy="174993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D54708-968A-4B80-914E-9071271C83BF}">
      <dsp:nvSpPr>
        <dsp:cNvPr id="0" name=""/>
        <dsp:cNvSpPr/>
      </dsp:nvSpPr>
      <dsp:spPr>
        <a:xfrm>
          <a:off x="4358099" y="876800"/>
          <a:ext cx="1004062" cy="10040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3C1F0C-1520-47E7-B107-C8D4E89B6269}">
      <dsp:nvSpPr>
        <dsp:cNvPr id="0" name=""/>
        <dsp:cNvSpPr/>
      </dsp:nvSpPr>
      <dsp:spPr>
        <a:xfrm>
          <a:off x="3425756" y="2798862"/>
          <a:ext cx="286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2200" kern="1200" dirty="0"/>
            <a:t>Uitwerken samenwerking LCPS</a:t>
          </a:r>
        </a:p>
      </dsp:txBody>
      <dsp:txXfrm>
        <a:off x="3425756" y="2798862"/>
        <a:ext cx="2868750" cy="720000"/>
      </dsp:txXfrm>
    </dsp:sp>
    <dsp:sp modelId="{3385BC30-E1B7-8740-A411-0C48055FD6CA}">
      <dsp:nvSpPr>
        <dsp:cNvPr id="0" name=""/>
        <dsp:cNvSpPr/>
      </dsp:nvSpPr>
      <dsp:spPr>
        <a:xfrm>
          <a:off x="7355943" y="503862"/>
          <a:ext cx="1749937" cy="1749937"/>
        </a:xfrm>
        <a:prstGeom prst="ellipse">
          <a:avLst/>
        </a:prstGeom>
        <a:solidFill>
          <a:schemeClr val="accent4">
            <a:hueOff val="0"/>
            <a:satOff val="0"/>
            <a:lum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67BE5D-C75C-BA4F-9921-EA67D13C0E15}">
      <dsp:nvSpPr>
        <dsp:cNvPr id="0" name=""/>
        <dsp:cNvSpPr/>
      </dsp:nvSpPr>
      <dsp:spPr>
        <a:xfrm>
          <a:off x="7728881" y="876800"/>
          <a:ext cx="1004062" cy="1004062"/>
        </a:xfrm>
        <a:prstGeom prst="bevel">
          <a:avLst/>
        </a:prstGeom>
        <a:solidFill>
          <a:schemeClr val="accent4"/>
        </a:solidFill>
        <a:ln w="15875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37D0A5-D0B0-4C43-BC58-6BD2D81898E3}">
      <dsp:nvSpPr>
        <dsp:cNvPr id="0" name=""/>
        <dsp:cNvSpPr/>
      </dsp:nvSpPr>
      <dsp:spPr>
        <a:xfrm>
          <a:off x="6796537" y="2798862"/>
          <a:ext cx="286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 dirty="0"/>
            <a:t>REGISTRATIE BEDDENCAPACITEIT</a:t>
          </a:r>
        </a:p>
      </dsp:txBody>
      <dsp:txXfrm>
        <a:off x="6796537" y="2798862"/>
        <a:ext cx="286875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64AB79-D8ED-4FBF-B300-2D59405C1D47}">
      <dsp:nvSpPr>
        <dsp:cNvPr id="0" name=""/>
        <dsp:cNvSpPr/>
      </dsp:nvSpPr>
      <dsp:spPr>
        <a:xfrm>
          <a:off x="0" y="512935"/>
          <a:ext cx="5641974" cy="123317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400" kern="1200"/>
            <a:t>Flexibele inrichting van 1.700 IC-bedden in Nederland</a:t>
          </a:r>
          <a:endParaRPr lang="en-US" sz="3400" kern="1200"/>
        </a:p>
      </dsp:txBody>
      <dsp:txXfrm>
        <a:off x="60199" y="573134"/>
        <a:ext cx="5521576" cy="1112781"/>
      </dsp:txXfrm>
    </dsp:sp>
    <dsp:sp modelId="{DEA0B093-92B1-4FD2-9692-BC7FF8DE5383}">
      <dsp:nvSpPr>
        <dsp:cNvPr id="0" name=""/>
        <dsp:cNvSpPr/>
      </dsp:nvSpPr>
      <dsp:spPr>
        <a:xfrm>
          <a:off x="0" y="1844035"/>
          <a:ext cx="5641974" cy="1233179"/>
        </a:xfrm>
        <a:prstGeom prst="roundRect">
          <a:avLst/>
        </a:prstGeom>
        <a:solidFill>
          <a:schemeClr val="accent2">
            <a:hueOff val="-661686"/>
            <a:satOff val="746"/>
            <a:lumOff val="17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400" kern="1200"/>
            <a:t>Het kunnen benutten van 600 IC-bedden in Duitsland</a:t>
          </a:r>
          <a:endParaRPr lang="en-US" sz="3400" kern="1200"/>
        </a:p>
      </dsp:txBody>
      <dsp:txXfrm>
        <a:off x="60199" y="1904234"/>
        <a:ext cx="5521576" cy="1112781"/>
      </dsp:txXfrm>
    </dsp:sp>
    <dsp:sp modelId="{15CA1408-6457-4EE1-BE3D-63F8965D7A87}">
      <dsp:nvSpPr>
        <dsp:cNvPr id="0" name=""/>
        <dsp:cNvSpPr/>
      </dsp:nvSpPr>
      <dsp:spPr>
        <a:xfrm>
          <a:off x="0" y="3175135"/>
          <a:ext cx="5641974" cy="1233179"/>
        </a:xfrm>
        <a:prstGeom prst="round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400" kern="1200"/>
            <a:t>Opschalen tot in totaal 3.000 IC-bedden (inclusief Duitsland)</a:t>
          </a:r>
          <a:endParaRPr lang="en-US" sz="3400" kern="1200"/>
        </a:p>
      </dsp:txBody>
      <dsp:txXfrm>
        <a:off x="60199" y="3235334"/>
        <a:ext cx="5521576" cy="111278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1A0E4B-5BB3-854E-8D4B-F1C82B96B641}">
      <dsp:nvSpPr>
        <dsp:cNvPr id="0" name=""/>
        <dsp:cNvSpPr/>
      </dsp:nvSpPr>
      <dsp:spPr>
        <a:xfrm>
          <a:off x="729019" y="0"/>
          <a:ext cx="8262222" cy="361629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0E70BD-A6C0-E243-95BF-2A4A1DA46693}">
      <dsp:nvSpPr>
        <dsp:cNvPr id="0" name=""/>
        <dsp:cNvSpPr/>
      </dsp:nvSpPr>
      <dsp:spPr>
        <a:xfrm>
          <a:off x="2669" y="1084887"/>
          <a:ext cx="1554387" cy="14465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500" kern="1200" noProof="0" dirty="0"/>
            <a:t>Verkenning</a:t>
          </a:r>
        </a:p>
      </dsp:txBody>
      <dsp:txXfrm>
        <a:off x="73282" y="1155500"/>
        <a:ext cx="1413161" cy="1305290"/>
      </dsp:txXfrm>
    </dsp:sp>
    <dsp:sp modelId="{5B94472A-57ED-CA4F-811F-EDF6A3383CA2}">
      <dsp:nvSpPr>
        <dsp:cNvPr id="0" name=""/>
        <dsp:cNvSpPr/>
      </dsp:nvSpPr>
      <dsp:spPr>
        <a:xfrm>
          <a:off x="1634776" y="1084887"/>
          <a:ext cx="1554387" cy="14465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500" kern="1200"/>
            <a:t>Commentaar</a:t>
          </a:r>
          <a:endParaRPr lang="en-US" sz="1500" kern="1200"/>
        </a:p>
      </dsp:txBody>
      <dsp:txXfrm>
        <a:off x="1705389" y="1155500"/>
        <a:ext cx="1413161" cy="1305290"/>
      </dsp:txXfrm>
    </dsp:sp>
    <dsp:sp modelId="{67DC9E1A-8B4E-3946-A039-832F2030DE0B}">
      <dsp:nvSpPr>
        <dsp:cNvPr id="0" name=""/>
        <dsp:cNvSpPr/>
      </dsp:nvSpPr>
      <dsp:spPr>
        <a:xfrm>
          <a:off x="3266883" y="1084887"/>
          <a:ext cx="1554387" cy="14465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500" kern="1200" dirty="0"/>
            <a:t>Plan verder uitwerken met diverse commissies en afvaardiging vanuit de regio’s</a:t>
          </a:r>
          <a:endParaRPr lang="en-US" sz="1500" kern="1200" dirty="0"/>
        </a:p>
      </dsp:txBody>
      <dsp:txXfrm>
        <a:off x="3337496" y="1155500"/>
        <a:ext cx="1413161" cy="1305290"/>
      </dsp:txXfrm>
    </dsp:sp>
    <dsp:sp modelId="{060A5C76-11A8-164C-BD07-60C68BB64433}">
      <dsp:nvSpPr>
        <dsp:cNvPr id="0" name=""/>
        <dsp:cNvSpPr/>
      </dsp:nvSpPr>
      <dsp:spPr>
        <a:xfrm>
          <a:off x="4898990" y="1084887"/>
          <a:ext cx="1554387" cy="14465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500" kern="1200" noProof="0" dirty="0"/>
            <a:t>Voorleggen</a:t>
          </a:r>
          <a:r>
            <a:rPr lang="nl-NL" sz="1500" kern="1200" dirty="0"/>
            <a:t> aan leden</a:t>
          </a:r>
        </a:p>
      </dsp:txBody>
      <dsp:txXfrm>
        <a:off x="4969603" y="1155500"/>
        <a:ext cx="1413161" cy="1305290"/>
      </dsp:txXfrm>
    </dsp:sp>
    <dsp:sp modelId="{F8A4ADE1-C2CA-AA41-8FFC-400996FD17F3}">
      <dsp:nvSpPr>
        <dsp:cNvPr id="0" name=""/>
        <dsp:cNvSpPr/>
      </dsp:nvSpPr>
      <dsp:spPr>
        <a:xfrm>
          <a:off x="6531097" y="1084887"/>
          <a:ext cx="1554387" cy="14465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500" kern="1200"/>
            <a:t>Aanbieden aan LNAZ</a:t>
          </a:r>
          <a:endParaRPr lang="en-US" sz="1500" kern="1200"/>
        </a:p>
      </dsp:txBody>
      <dsp:txXfrm>
        <a:off x="6601710" y="1155500"/>
        <a:ext cx="1413161" cy="1305290"/>
      </dsp:txXfrm>
    </dsp:sp>
    <dsp:sp modelId="{28352EE6-46DA-6B43-88E9-7024C6EED3CF}">
      <dsp:nvSpPr>
        <dsp:cNvPr id="0" name=""/>
        <dsp:cNvSpPr/>
      </dsp:nvSpPr>
      <dsp:spPr>
        <a:xfrm>
          <a:off x="8163204" y="1084887"/>
          <a:ext cx="1554387" cy="14465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500" kern="1200" dirty="0"/>
            <a:t>Verdere uitwerking samen met werkgroepen LNAZ</a:t>
          </a:r>
        </a:p>
      </dsp:txBody>
      <dsp:txXfrm>
        <a:off x="8233817" y="1155500"/>
        <a:ext cx="1413161" cy="130529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B8857C-D3B1-4FFB-8A3C-F8887817D0EF}">
      <dsp:nvSpPr>
        <dsp:cNvPr id="0" name=""/>
        <dsp:cNvSpPr/>
      </dsp:nvSpPr>
      <dsp:spPr>
        <a:xfrm>
          <a:off x="-283943" y="7551"/>
          <a:ext cx="9720262" cy="84370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40719A-D42D-4D70-9CAC-870CEE9253D2}">
      <dsp:nvSpPr>
        <dsp:cNvPr id="0" name=""/>
        <dsp:cNvSpPr/>
      </dsp:nvSpPr>
      <dsp:spPr>
        <a:xfrm>
          <a:off x="-28721" y="197386"/>
          <a:ext cx="464040" cy="46404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F4CDC1-5A04-427B-9981-3DAF447BB083}">
      <dsp:nvSpPr>
        <dsp:cNvPr id="0" name=""/>
        <dsp:cNvSpPr/>
      </dsp:nvSpPr>
      <dsp:spPr>
        <a:xfrm>
          <a:off x="690540" y="7551"/>
          <a:ext cx="4374117" cy="843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293" tIns="89293" rIns="89293" bIns="89293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/>
            <a:t>Uitgangspunten:</a:t>
          </a:r>
          <a:endParaRPr lang="en-US" sz="2100" kern="1200"/>
        </a:p>
      </dsp:txBody>
      <dsp:txXfrm>
        <a:off x="690540" y="7551"/>
        <a:ext cx="4374117" cy="843709"/>
      </dsp:txXfrm>
    </dsp:sp>
    <dsp:sp modelId="{8FCCC901-86A4-45FA-95C1-B80408BCFF50}">
      <dsp:nvSpPr>
        <dsp:cNvPr id="0" name=""/>
        <dsp:cNvSpPr/>
      </dsp:nvSpPr>
      <dsp:spPr>
        <a:xfrm>
          <a:off x="2894180" y="89020"/>
          <a:ext cx="5509341" cy="843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293" tIns="89293" rIns="89293" bIns="89293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500" kern="1200"/>
            <a:t>Vasthouden/ bewaken hoogstaande </a:t>
          </a:r>
          <a:r>
            <a:rPr lang="nl-NL" sz="1500" u="sng" kern="1200"/>
            <a:t>kwaliteit </a:t>
          </a:r>
          <a:r>
            <a:rPr lang="nl-NL" sz="1500" kern="1200"/>
            <a:t>IC zorg</a:t>
          </a:r>
          <a:endParaRPr lang="en-US" sz="1500" kern="1200"/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500" kern="1200"/>
            <a:t>Zuinige, zinnige zorg*</a:t>
          </a:r>
          <a:endParaRPr lang="en-US" sz="1500" kern="1200"/>
        </a:p>
      </dsp:txBody>
      <dsp:txXfrm>
        <a:off x="2894180" y="89020"/>
        <a:ext cx="5509341" cy="843709"/>
      </dsp:txXfrm>
    </dsp:sp>
    <dsp:sp modelId="{2D9FF65D-83D8-4A95-B342-E8FE76143736}">
      <dsp:nvSpPr>
        <dsp:cNvPr id="0" name=""/>
        <dsp:cNvSpPr/>
      </dsp:nvSpPr>
      <dsp:spPr>
        <a:xfrm>
          <a:off x="-283943" y="1062188"/>
          <a:ext cx="9720262" cy="84370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7F3947-2358-4C0F-85DA-894AE541BE19}">
      <dsp:nvSpPr>
        <dsp:cNvPr id="0" name=""/>
        <dsp:cNvSpPr/>
      </dsp:nvSpPr>
      <dsp:spPr>
        <a:xfrm>
          <a:off x="-28721" y="1252023"/>
          <a:ext cx="464040" cy="46404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5813EA-8362-4498-A8D7-91E56B02913D}">
      <dsp:nvSpPr>
        <dsp:cNvPr id="0" name=""/>
        <dsp:cNvSpPr/>
      </dsp:nvSpPr>
      <dsp:spPr>
        <a:xfrm>
          <a:off x="690540" y="1062188"/>
          <a:ext cx="8743871" cy="843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293" tIns="89293" rIns="89293" bIns="89293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/>
            <a:t>Stap 1: Wat is realiseerbaar op korte termijn?</a:t>
          </a:r>
          <a:endParaRPr lang="en-US" sz="2100" kern="1200"/>
        </a:p>
      </dsp:txBody>
      <dsp:txXfrm>
        <a:off x="690540" y="1062188"/>
        <a:ext cx="8743871" cy="843709"/>
      </dsp:txXfrm>
    </dsp:sp>
    <dsp:sp modelId="{5FE4A49E-302A-40A3-84DA-F9CCF52A4504}">
      <dsp:nvSpPr>
        <dsp:cNvPr id="0" name=""/>
        <dsp:cNvSpPr/>
      </dsp:nvSpPr>
      <dsp:spPr>
        <a:xfrm>
          <a:off x="-283943" y="2116826"/>
          <a:ext cx="9720262" cy="84370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F13259-9251-4997-A01B-683312F3A4CD}">
      <dsp:nvSpPr>
        <dsp:cNvPr id="0" name=""/>
        <dsp:cNvSpPr/>
      </dsp:nvSpPr>
      <dsp:spPr>
        <a:xfrm>
          <a:off x="-28721" y="2306660"/>
          <a:ext cx="464040" cy="46404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BCEF75-7356-4D77-82C8-F0796D96901D}">
      <dsp:nvSpPr>
        <dsp:cNvPr id="0" name=""/>
        <dsp:cNvSpPr/>
      </dsp:nvSpPr>
      <dsp:spPr>
        <a:xfrm>
          <a:off x="690540" y="2116826"/>
          <a:ext cx="8743871" cy="843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293" tIns="89293" rIns="89293" bIns="89293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/>
            <a:t>Stap 2: Wat is nodig/ hoe te komen tot verdere opschaling?</a:t>
          </a:r>
          <a:endParaRPr lang="en-US" sz="2100" kern="1200"/>
        </a:p>
      </dsp:txBody>
      <dsp:txXfrm>
        <a:off x="690540" y="2116826"/>
        <a:ext cx="8743871" cy="843709"/>
      </dsp:txXfrm>
    </dsp:sp>
    <dsp:sp modelId="{C0C95BC0-1250-445C-943F-288F839D1718}">
      <dsp:nvSpPr>
        <dsp:cNvPr id="0" name=""/>
        <dsp:cNvSpPr/>
      </dsp:nvSpPr>
      <dsp:spPr>
        <a:xfrm>
          <a:off x="-283943" y="3171463"/>
          <a:ext cx="9720262" cy="84370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AEEF9B-BB30-4EE8-A1DC-42354C867AA3}">
      <dsp:nvSpPr>
        <dsp:cNvPr id="0" name=""/>
        <dsp:cNvSpPr/>
      </dsp:nvSpPr>
      <dsp:spPr>
        <a:xfrm>
          <a:off x="-28721" y="3361298"/>
          <a:ext cx="464040" cy="46404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C64FFC-826F-4088-99EB-05D8CB9EE62B}">
      <dsp:nvSpPr>
        <dsp:cNvPr id="0" name=""/>
        <dsp:cNvSpPr/>
      </dsp:nvSpPr>
      <dsp:spPr>
        <a:xfrm>
          <a:off x="690540" y="3171463"/>
          <a:ext cx="8743871" cy="843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293" tIns="89293" rIns="89293" bIns="89293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/>
            <a:t>* Financieringsvraagstukken worden buiten beschouwing gelaten, maar onnodig inzet van personeel bijv. is onwenselijk ook voor behoud kwaliteit en motivatie</a:t>
          </a:r>
          <a:endParaRPr lang="en-US" sz="2100" kern="1200"/>
        </a:p>
      </dsp:txBody>
      <dsp:txXfrm>
        <a:off x="690540" y="3171463"/>
        <a:ext cx="8743871" cy="84370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497BE0-B9BD-4E9B-A3CF-4876A60370C7}">
      <dsp:nvSpPr>
        <dsp:cNvPr id="0" name=""/>
        <dsp:cNvSpPr/>
      </dsp:nvSpPr>
      <dsp:spPr>
        <a:xfrm>
          <a:off x="384281" y="1323443"/>
          <a:ext cx="1200937" cy="1200937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98354D-79DD-4166-8961-6D4C2B36B3E4}">
      <dsp:nvSpPr>
        <dsp:cNvPr id="0" name=""/>
        <dsp:cNvSpPr/>
      </dsp:nvSpPr>
      <dsp:spPr>
        <a:xfrm>
          <a:off x="640218" y="1579381"/>
          <a:ext cx="689062" cy="6890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EC724E-BBDD-4C89-8124-0EC94B177BE4}">
      <dsp:nvSpPr>
        <dsp:cNvPr id="0" name=""/>
        <dsp:cNvSpPr/>
      </dsp:nvSpPr>
      <dsp:spPr>
        <a:xfrm>
          <a:off x="375" y="2898444"/>
          <a:ext cx="196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900" kern="1200"/>
            <a:t>beschikbaarheid personeel, m.n. verpleegkundig</a:t>
          </a:r>
          <a:endParaRPr lang="en-US" sz="1900" kern="1200"/>
        </a:p>
      </dsp:txBody>
      <dsp:txXfrm>
        <a:off x="375" y="2898444"/>
        <a:ext cx="1968750" cy="720000"/>
      </dsp:txXfrm>
    </dsp:sp>
    <dsp:sp modelId="{F463895E-9D6D-4AA2-85F6-C78EC0035DA8}">
      <dsp:nvSpPr>
        <dsp:cNvPr id="0" name=""/>
        <dsp:cNvSpPr/>
      </dsp:nvSpPr>
      <dsp:spPr>
        <a:xfrm>
          <a:off x="2697562" y="1323443"/>
          <a:ext cx="1200937" cy="1200937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CD2C7B-9FAD-4866-9455-5C1009B8E091}">
      <dsp:nvSpPr>
        <dsp:cNvPr id="0" name=""/>
        <dsp:cNvSpPr/>
      </dsp:nvSpPr>
      <dsp:spPr>
        <a:xfrm>
          <a:off x="2953500" y="1579381"/>
          <a:ext cx="689062" cy="6890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6A1FF5-9266-446F-BB47-DEF61C2C422B}">
      <dsp:nvSpPr>
        <dsp:cNvPr id="0" name=""/>
        <dsp:cNvSpPr/>
      </dsp:nvSpPr>
      <dsp:spPr>
        <a:xfrm>
          <a:off x="2313656" y="2898444"/>
          <a:ext cx="196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900" kern="1200"/>
            <a:t>opleiding</a:t>
          </a:r>
          <a:endParaRPr lang="en-US" sz="1900" kern="1200"/>
        </a:p>
      </dsp:txBody>
      <dsp:txXfrm>
        <a:off x="2313656" y="2898444"/>
        <a:ext cx="1968750" cy="720000"/>
      </dsp:txXfrm>
    </dsp:sp>
    <dsp:sp modelId="{90E59FE3-2395-4220-8FBD-AD9FEB5F4997}">
      <dsp:nvSpPr>
        <dsp:cNvPr id="0" name=""/>
        <dsp:cNvSpPr/>
      </dsp:nvSpPr>
      <dsp:spPr>
        <a:xfrm>
          <a:off x="5010843" y="1323443"/>
          <a:ext cx="1200937" cy="1200937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1BFAF4-CA17-41C3-AA74-CF6563FA3A32}">
      <dsp:nvSpPr>
        <dsp:cNvPr id="0" name=""/>
        <dsp:cNvSpPr/>
      </dsp:nvSpPr>
      <dsp:spPr>
        <a:xfrm>
          <a:off x="5266781" y="1579381"/>
          <a:ext cx="689062" cy="68906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1CED73-12E4-4C80-B52E-82D629F60DCE}">
      <dsp:nvSpPr>
        <dsp:cNvPr id="0" name=""/>
        <dsp:cNvSpPr/>
      </dsp:nvSpPr>
      <dsp:spPr>
        <a:xfrm>
          <a:off x="4626937" y="2898444"/>
          <a:ext cx="196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900" kern="1200"/>
            <a:t>huisvesting</a:t>
          </a:r>
          <a:endParaRPr lang="en-US" sz="1900" kern="1200"/>
        </a:p>
      </dsp:txBody>
      <dsp:txXfrm>
        <a:off x="4626937" y="2898444"/>
        <a:ext cx="1968750" cy="7200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C96F71-E8B1-438E-9447-C1BB97F51C7F}">
      <dsp:nvSpPr>
        <dsp:cNvPr id="0" name=""/>
        <dsp:cNvSpPr/>
      </dsp:nvSpPr>
      <dsp:spPr>
        <a:xfrm>
          <a:off x="1350131" y="444245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9A7481-BB75-438D-BE73-C1CCDA7C0900}">
      <dsp:nvSpPr>
        <dsp:cNvPr id="0" name=""/>
        <dsp:cNvSpPr/>
      </dsp:nvSpPr>
      <dsp:spPr>
        <a:xfrm>
          <a:off x="162131" y="2858479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/>
            <a:t>Voor opschaling IC-capaciteit dient voldoende volwaardig IC-personeel (verpleegkundigen en intensivisten) te worden opgeleid. </a:t>
          </a:r>
          <a:endParaRPr lang="en-US" sz="1800" kern="1200"/>
        </a:p>
      </dsp:txBody>
      <dsp:txXfrm>
        <a:off x="162131" y="2858479"/>
        <a:ext cx="4320000" cy="720000"/>
      </dsp:txXfrm>
    </dsp:sp>
    <dsp:sp modelId="{C95302A8-A927-4BA6-A34A-356068860D49}">
      <dsp:nvSpPr>
        <dsp:cNvPr id="0" name=""/>
        <dsp:cNvSpPr/>
      </dsp:nvSpPr>
      <dsp:spPr>
        <a:xfrm>
          <a:off x="6426131" y="444245"/>
          <a:ext cx="1944000" cy="1944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C74B5C-732D-41A1-9433-5EF6E863BC7D}">
      <dsp:nvSpPr>
        <dsp:cNvPr id="0" name=""/>
        <dsp:cNvSpPr/>
      </dsp:nvSpPr>
      <dsp:spPr>
        <a:xfrm>
          <a:off x="5238131" y="2858479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Verkorten van de opleiding is </a:t>
          </a:r>
          <a:r>
            <a:rPr lang="nl-NL" sz="1800" u="sng" kern="1200" dirty="0"/>
            <a:t>niet</a:t>
          </a:r>
          <a:r>
            <a:rPr lang="nl-NL" sz="1800" kern="1200" dirty="0"/>
            <a:t> wenselijk. Aanpassing naar competentiegericht opleiden biedt wellicht mogelijkheden.</a:t>
          </a:r>
          <a:endParaRPr lang="en-US" sz="1800" kern="1200" dirty="0"/>
        </a:p>
      </dsp:txBody>
      <dsp:txXfrm>
        <a:off x="5238131" y="2858479"/>
        <a:ext cx="4320000" cy="7200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905D0D-10F3-4D9E-96BC-5D532844A437}">
      <dsp:nvSpPr>
        <dsp:cNvPr id="0" name=""/>
        <dsp:cNvSpPr/>
      </dsp:nvSpPr>
      <dsp:spPr>
        <a:xfrm>
          <a:off x="77500" y="403107"/>
          <a:ext cx="1266322" cy="126632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95C86D-A81B-4871-9125-EEFA26435C62}">
      <dsp:nvSpPr>
        <dsp:cNvPr id="0" name=""/>
        <dsp:cNvSpPr/>
      </dsp:nvSpPr>
      <dsp:spPr>
        <a:xfrm>
          <a:off x="343428" y="669035"/>
          <a:ext cx="734467" cy="73446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10800A-BE5D-4919-9D04-E54F3CCB4A2C}">
      <dsp:nvSpPr>
        <dsp:cNvPr id="0" name=""/>
        <dsp:cNvSpPr/>
      </dsp:nvSpPr>
      <dsp:spPr>
        <a:xfrm>
          <a:off x="1615178" y="403107"/>
          <a:ext cx="2984904" cy="12663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/>
            <a:t>De bedden die nu door het gebrek aan formatie niet geopend zijn, zouden geopend kunnen worden.</a:t>
          </a:r>
          <a:endParaRPr lang="en-US" sz="2000" kern="1200"/>
        </a:p>
      </dsp:txBody>
      <dsp:txXfrm>
        <a:off x="1615178" y="403107"/>
        <a:ext cx="2984904" cy="1266322"/>
      </dsp:txXfrm>
    </dsp:sp>
    <dsp:sp modelId="{C3496BA9-8255-4BEF-B85F-19C89B9A6110}">
      <dsp:nvSpPr>
        <dsp:cNvPr id="0" name=""/>
        <dsp:cNvSpPr/>
      </dsp:nvSpPr>
      <dsp:spPr>
        <a:xfrm>
          <a:off x="5120179" y="403107"/>
          <a:ext cx="1266322" cy="126632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92CEAD-60E6-4486-AAA5-04C5B86D9AA0}">
      <dsp:nvSpPr>
        <dsp:cNvPr id="0" name=""/>
        <dsp:cNvSpPr/>
      </dsp:nvSpPr>
      <dsp:spPr>
        <a:xfrm>
          <a:off x="5386107" y="669035"/>
          <a:ext cx="734467" cy="73446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2C02D8-94E6-4BA7-8757-4E5A37EF7B75}">
      <dsp:nvSpPr>
        <dsp:cNvPr id="0" name=""/>
        <dsp:cNvSpPr/>
      </dsp:nvSpPr>
      <dsp:spPr>
        <a:xfrm>
          <a:off x="6657857" y="403107"/>
          <a:ext cx="2984904" cy="12663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/>
            <a:t>De bedden die nu gebruikt worden als IC-bed zonder mogelijkheid voor beademing zouden wel deze mogelijkheid kunnen krijgen.</a:t>
          </a:r>
          <a:endParaRPr lang="en-US" sz="2000" kern="1200"/>
        </a:p>
      </dsp:txBody>
      <dsp:txXfrm>
        <a:off x="6657857" y="403107"/>
        <a:ext cx="2984904" cy="1266322"/>
      </dsp:txXfrm>
    </dsp:sp>
    <dsp:sp modelId="{EB6634C0-6BBD-4A7E-B1C8-BB9C4929AFF5}">
      <dsp:nvSpPr>
        <dsp:cNvPr id="0" name=""/>
        <dsp:cNvSpPr/>
      </dsp:nvSpPr>
      <dsp:spPr>
        <a:xfrm>
          <a:off x="77500" y="2353294"/>
          <a:ext cx="1266322" cy="126632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8AAB64-66E6-4FB5-ABB6-5A6080E7F483}">
      <dsp:nvSpPr>
        <dsp:cNvPr id="0" name=""/>
        <dsp:cNvSpPr/>
      </dsp:nvSpPr>
      <dsp:spPr>
        <a:xfrm>
          <a:off x="343428" y="2619221"/>
          <a:ext cx="734467" cy="73446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4D660C-7A86-456D-99AB-2A1E2E2DB165}">
      <dsp:nvSpPr>
        <dsp:cNvPr id="0" name=""/>
        <dsp:cNvSpPr/>
      </dsp:nvSpPr>
      <dsp:spPr>
        <a:xfrm>
          <a:off x="1615178" y="2353294"/>
          <a:ext cx="2984904" cy="12663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/>
            <a:t>Niet ieder ziekenhuis heeft de mogelijkheid om meer IC-bedden te realiseren.</a:t>
          </a:r>
          <a:endParaRPr lang="en-US" sz="2000" kern="1200"/>
        </a:p>
      </dsp:txBody>
      <dsp:txXfrm>
        <a:off x="1615178" y="2353294"/>
        <a:ext cx="2984904" cy="1266322"/>
      </dsp:txXfrm>
    </dsp:sp>
    <dsp:sp modelId="{EA214469-CFFF-4AD7-A3D7-F80751E0C279}">
      <dsp:nvSpPr>
        <dsp:cNvPr id="0" name=""/>
        <dsp:cNvSpPr/>
      </dsp:nvSpPr>
      <dsp:spPr>
        <a:xfrm>
          <a:off x="5120179" y="2353294"/>
          <a:ext cx="1266322" cy="126632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155BDC-CD58-4556-9DA4-137107C50F0C}">
      <dsp:nvSpPr>
        <dsp:cNvPr id="0" name=""/>
        <dsp:cNvSpPr/>
      </dsp:nvSpPr>
      <dsp:spPr>
        <a:xfrm>
          <a:off x="5386107" y="2619221"/>
          <a:ext cx="734467" cy="73446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5AB70B-4D4E-4C22-B388-7188CEFDD8DF}">
      <dsp:nvSpPr>
        <dsp:cNvPr id="0" name=""/>
        <dsp:cNvSpPr/>
      </dsp:nvSpPr>
      <dsp:spPr>
        <a:xfrm>
          <a:off x="6657857" y="2353294"/>
          <a:ext cx="2984904" cy="12663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/>
            <a:t>Deze mogelijkheden kunnen per huis beoordeeld worden, echter de voorwaarde is nu dat het niet ten koste gaat van andere zorgprocessen.</a:t>
          </a:r>
          <a:endParaRPr lang="en-US" sz="2000" kern="1200"/>
        </a:p>
      </dsp:txBody>
      <dsp:txXfrm>
        <a:off x="6657857" y="2353294"/>
        <a:ext cx="2984904" cy="126632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DCAF37-F0A1-41D6-BA80-5FD1D230E498}">
      <dsp:nvSpPr>
        <dsp:cNvPr id="0" name=""/>
        <dsp:cNvSpPr/>
      </dsp:nvSpPr>
      <dsp:spPr>
        <a:xfrm>
          <a:off x="4357272" y="1762425"/>
          <a:ext cx="97151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971517" y="45720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817978" y="1803135"/>
        <a:ext cx="50105" cy="10021"/>
      </dsp:txXfrm>
    </dsp:sp>
    <dsp:sp modelId="{5616A9D0-C24F-4982-96BC-FA658C9243EF}">
      <dsp:nvSpPr>
        <dsp:cNvPr id="0" name=""/>
        <dsp:cNvSpPr/>
      </dsp:nvSpPr>
      <dsp:spPr>
        <a:xfrm>
          <a:off x="2040" y="501036"/>
          <a:ext cx="4357031" cy="261421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3498" tIns="224104" rIns="213498" bIns="224104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600" b="1" kern="1200" dirty="0"/>
            <a:t>Stap 1 - Opschalen naar ca. 120% - ca. 1.300 IC-bedden</a:t>
          </a:r>
        </a:p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600" kern="1200" dirty="0"/>
            <a:t>Binnen muren IC-afdeling</a:t>
          </a:r>
        </a:p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600" kern="1200" dirty="0"/>
            <a:t>(Semi-) permanente opschaling</a:t>
          </a:r>
        </a:p>
      </dsp:txBody>
      <dsp:txXfrm>
        <a:off x="2040" y="501036"/>
        <a:ext cx="4357031" cy="2614218"/>
      </dsp:txXfrm>
    </dsp:sp>
    <dsp:sp modelId="{2388967A-4F12-48A7-9318-C0343E81C669}">
      <dsp:nvSpPr>
        <dsp:cNvPr id="0" name=""/>
        <dsp:cNvSpPr/>
      </dsp:nvSpPr>
      <dsp:spPr>
        <a:xfrm>
          <a:off x="5361189" y="501036"/>
          <a:ext cx="4357031" cy="2614218"/>
        </a:xfrm>
        <a:prstGeom prst="rect">
          <a:avLst/>
        </a:prstGeom>
        <a:solidFill>
          <a:schemeClr val="accent5">
            <a:hueOff val="2356783"/>
            <a:satOff val="-11270"/>
            <a:lumOff val="1235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3498" tIns="224104" rIns="213498" bIns="224104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600" b="1" kern="1200"/>
            <a:t>Stap 2 - Opschalen naar 1.700 IC-bedden</a:t>
          </a:r>
        </a:p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600" kern="1200"/>
            <a:t>Buiten de muren van de IC-afdeling</a:t>
          </a:r>
        </a:p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600" kern="1200"/>
            <a:t>Flexibele opschaling</a:t>
          </a:r>
          <a:endParaRPr lang="en-US" sz="2600" kern="1200"/>
        </a:p>
      </dsp:txBody>
      <dsp:txXfrm>
        <a:off x="5361189" y="501036"/>
        <a:ext cx="4357031" cy="261421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217C98-8254-4F2B-B910-C5358ED601C5}">
      <dsp:nvSpPr>
        <dsp:cNvPr id="0" name=""/>
        <dsp:cNvSpPr/>
      </dsp:nvSpPr>
      <dsp:spPr>
        <a:xfrm>
          <a:off x="0" y="2042"/>
          <a:ext cx="5641974" cy="1035192"/>
        </a:xfrm>
        <a:prstGeom prst="roundRect">
          <a:avLst>
            <a:gd name="adj" fmla="val 10000"/>
          </a:avLst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328AE4-96EC-42D5-9950-56CCFB16AE12}">
      <dsp:nvSpPr>
        <dsp:cNvPr id="0" name=""/>
        <dsp:cNvSpPr/>
      </dsp:nvSpPr>
      <dsp:spPr>
        <a:xfrm>
          <a:off x="313145" y="234960"/>
          <a:ext cx="569355" cy="569355"/>
        </a:xfrm>
        <a:prstGeom prst="rect">
          <a:avLst/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37C9AC-64D2-4DF0-AFF1-237D37E4FA1A}">
      <dsp:nvSpPr>
        <dsp:cNvPr id="0" name=""/>
        <dsp:cNvSpPr/>
      </dsp:nvSpPr>
      <dsp:spPr>
        <a:xfrm>
          <a:off x="0" y="3"/>
          <a:ext cx="4446327" cy="1035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558" tIns="109558" rIns="109558" bIns="109558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Uitwerken:</a:t>
          </a:r>
          <a:endParaRPr lang="en-US" sz="2200" kern="1200"/>
        </a:p>
      </dsp:txBody>
      <dsp:txXfrm>
        <a:off x="0" y="3"/>
        <a:ext cx="4446327" cy="1035192"/>
      </dsp:txXfrm>
    </dsp:sp>
    <dsp:sp modelId="{2C2CDDED-BD93-492A-8688-409055369990}">
      <dsp:nvSpPr>
        <dsp:cNvPr id="0" name=""/>
        <dsp:cNvSpPr/>
      </dsp:nvSpPr>
      <dsp:spPr>
        <a:xfrm>
          <a:off x="0" y="1296033"/>
          <a:ext cx="5641974" cy="103519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8470F2-A5D1-4C02-9CEC-C0B409611F44}">
      <dsp:nvSpPr>
        <dsp:cNvPr id="0" name=""/>
        <dsp:cNvSpPr/>
      </dsp:nvSpPr>
      <dsp:spPr>
        <a:xfrm>
          <a:off x="313145" y="1528951"/>
          <a:ext cx="569355" cy="56935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A693EB-E086-4A50-9DEC-60C48FD52FE9}">
      <dsp:nvSpPr>
        <dsp:cNvPr id="0" name=""/>
        <dsp:cNvSpPr/>
      </dsp:nvSpPr>
      <dsp:spPr>
        <a:xfrm>
          <a:off x="1195647" y="1296033"/>
          <a:ext cx="4446327" cy="1035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558" tIns="109558" rIns="109558" bIns="109558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 dirty="0"/>
            <a:t>Functieprofielen</a:t>
          </a:r>
          <a:endParaRPr lang="en-US" sz="2200" kern="1200" dirty="0"/>
        </a:p>
      </dsp:txBody>
      <dsp:txXfrm>
        <a:off x="1195647" y="1296033"/>
        <a:ext cx="4446327" cy="1035192"/>
      </dsp:txXfrm>
    </dsp:sp>
    <dsp:sp modelId="{3697958D-4392-4641-AD6A-C9FDB08DB4EB}">
      <dsp:nvSpPr>
        <dsp:cNvPr id="0" name=""/>
        <dsp:cNvSpPr/>
      </dsp:nvSpPr>
      <dsp:spPr>
        <a:xfrm>
          <a:off x="0" y="2590024"/>
          <a:ext cx="5641974" cy="103519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88FCEE-2E80-4B61-ABB5-E7E7BB02C0D2}">
      <dsp:nvSpPr>
        <dsp:cNvPr id="0" name=""/>
        <dsp:cNvSpPr/>
      </dsp:nvSpPr>
      <dsp:spPr>
        <a:xfrm>
          <a:off x="313145" y="2822942"/>
          <a:ext cx="569355" cy="56935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3C907A-2BC8-42BE-B0BD-4906E5399EDB}">
      <dsp:nvSpPr>
        <dsp:cNvPr id="0" name=""/>
        <dsp:cNvSpPr/>
      </dsp:nvSpPr>
      <dsp:spPr>
        <a:xfrm>
          <a:off x="1195647" y="2590024"/>
          <a:ext cx="4446327" cy="1035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558" tIns="109558" rIns="109558" bIns="109558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Competenties</a:t>
          </a:r>
          <a:endParaRPr lang="en-US" sz="2200" kern="1200"/>
        </a:p>
      </dsp:txBody>
      <dsp:txXfrm>
        <a:off x="1195647" y="2590024"/>
        <a:ext cx="4446327" cy="1035192"/>
      </dsp:txXfrm>
    </dsp:sp>
    <dsp:sp modelId="{DF1956ED-DED3-46B4-B9A0-CA34DC76ADF7}">
      <dsp:nvSpPr>
        <dsp:cNvPr id="0" name=""/>
        <dsp:cNvSpPr/>
      </dsp:nvSpPr>
      <dsp:spPr>
        <a:xfrm>
          <a:off x="0" y="3884014"/>
          <a:ext cx="5641974" cy="103519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F975A3-B180-4169-B90A-B47FC89E0668}">
      <dsp:nvSpPr>
        <dsp:cNvPr id="0" name=""/>
        <dsp:cNvSpPr/>
      </dsp:nvSpPr>
      <dsp:spPr>
        <a:xfrm>
          <a:off x="313145" y="4116933"/>
          <a:ext cx="569355" cy="56935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2A204D-6AB7-4907-98FE-ADF802C35DF3}">
      <dsp:nvSpPr>
        <dsp:cNvPr id="0" name=""/>
        <dsp:cNvSpPr/>
      </dsp:nvSpPr>
      <dsp:spPr>
        <a:xfrm>
          <a:off x="1195647" y="3884014"/>
          <a:ext cx="4446327" cy="1035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558" tIns="109558" rIns="109558" bIns="109558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Opleiding (incl. Mogelijkheden doorgroei naar IC verpleegkundige)</a:t>
          </a:r>
          <a:endParaRPr lang="en-US" sz="2200" kern="1200"/>
        </a:p>
      </dsp:txBody>
      <dsp:txXfrm>
        <a:off x="1195647" y="3884014"/>
        <a:ext cx="4446327" cy="10351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855AFC-8E3A-374D-8C24-B983BD5BF0F0}" type="datetimeFigureOut">
              <a:rPr lang="nl-NL" smtClean="0"/>
              <a:t>30-05-2020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70426F-8A54-1D48-A260-751F645476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0396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79CC844-119F-7744-A5D4-FB210C20905F}" type="datetime1">
              <a:rPr lang="nl-NL" smtClean="0"/>
              <a:t>30-05-2020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0ED3B-247C-204F-A678-3A5B3518F333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7118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93AC4-C0AB-7448-8227-14F7F1DBCE54}" type="datetime1">
              <a:rPr lang="nl-NL" smtClean="0"/>
              <a:t>30-05-2020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0ED3B-247C-204F-A678-3A5B3518F3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408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E16CD-31C0-8B4C-BCBA-33C31528944A}" type="datetime1">
              <a:rPr lang="nl-NL" smtClean="0"/>
              <a:t>30-05-2020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0ED3B-247C-204F-A678-3A5B3518F333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6257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B6DBE-75C6-804E-965F-C075992E9FBB}" type="datetime1">
              <a:rPr lang="nl-NL" smtClean="0"/>
              <a:t>30-05-2020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0ED3B-247C-204F-A678-3A5B3518F3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2591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DC1A-8E3F-2549-B14C-F4BB9D7612DA}" type="datetime1">
              <a:rPr lang="nl-NL" smtClean="0"/>
              <a:t>30-05-2020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0ED3B-247C-204F-A678-3A5B3518F333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7528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75DBF-FD68-214E-AE39-37B5DD993891}" type="datetime1">
              <a:rPr lang="nl-NL" smtClean="0"/>
              <a:t>30-05-2020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0ED3B-247C-204F-A678-3A5B3518F3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519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D016-6D19-294F-BA11-1D49D3E0E806}" type="datetime1">
              <a:rPr lang="nl-NL" smtClean="0"/>
              <a:t>30-05-2020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0ED3B-247C-204F-A678-3A5B3518F3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1901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CC96C-2A81-AA49-85D7-9561531DE248}" type="datetime1">
              <a:rPr lang="nl-NL" smtClean="0"/>
              <a:t>30-05-2020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0ED3B-247C-204F-A678-3A5B3518F3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7373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D2034-DA24-A148-8B6B-A754300279A1}" type="datetime1">
              <a:rPr lang="nl-NL" smtClean="0"/>
              <a:t>30-05-2020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0ED3B-247C-204F-A678-3A5B3518F3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276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5801E-6363-9D47-97AD-44C285F6027F}" type="datetime1">
              <a:rPr lang="nl-NL" smtClean="0"/>
              <a:t>30-05-2020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0ED3B-247C-204F-A678-3A5B3518F3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7164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599A-DFE6-5649-84F7-BD87FE0A9B5E}" type="datetime1">
              <a:rPr lang="nl-NL" smtClean="0"/>
              <a:t>30-05-2020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0ED3B-247C-204F-A678-3A5B3518F333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1575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12E9F4-0206-EF47-BD0E-2982EFD01B92}" type="datetime1">
              <a:rPr lang="nl-NL" smtClean="0"/>
              <a:t>30-05-2020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2E0ED3B-247C-204F-A678-3A5B3518F333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1161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sv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svg"/><Relationship Id="rId3" Type="http://schemas.openxmlformats.org/officeDocument/2006/relationships/diagramLayout" Target="../diagrams/layout13.xml"/><Relationship Id="rId7" Type="http://schemas.openxmlformats.org/officeDocument/2006/relationships/image" Target="../media/image58.png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4C0648FB-4388-443C-8D4E-4A9FF0336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DBD59FF-254C-F64D-9060-157AD36BF5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62671" y="4960137"/>
            <a:ext cx="4148329" cy="1463040"/>
          </a:xfrm>
        </p:spPr>
        <p:txBody>
          <a:bodyPr>
            <a:normAutofit fontScale="92500" lnSpcReduction="20000"/>
          </a:bodyPr>
          <a:lstStyle/>
          <a:p>
            <a:r>
              <a:rPr lang="nl-NL" dirty="0"/>
              <a:t>29 MEI 2020</a:t>
            </a:r>
          </a:p>
          <a:p>
            <a:endParaRPr lang="nl-NL" dirty="0"/>
          </a:p>
          <a:p>
            <a:r>
              <a:rPr lang="nl-NL" dirty="0"/>
              <a:t>Verpleegkundigen &amp; Verzorgenden Nederland Intensive Care</a:t>
            </a:r>
          </a:p>
          <a:p>
            <a:endParaRPr lang="nl-NL" dirty="0"/>
          </a:p>
          <a:p>
            <a:r>
              <a:rPr lang="nl-NL" dirty="0"/>
              <a:t>Nederlandse Vereniging voor Intensive Care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A8D762E-DA8D-419A-BA44-68B93D3D92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E9276DE-5DF3-D04A-A05E-DAD17EB28E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6933" y="977048"/>
            <a:ext cx="9618133" cy="2960980"/>
          </a:xfrm>
        </p:spPr>
        <p:txBody>
          <a:bodyPr anchor="b">
            <a:normAutofit/>
          </a:bodyPr>
          <a:lstStyle/>
          <a:p>
            <a:pPr algn="l"/>
            <a:r>
              <a:rPr lang="nl-NL" sz="6000" i="1" dirty="0" err="1">
                <a:solidFill>
                  <a:srgbClr val="FFFFFF"/>
                </a:solidFill>
              </a:rPr>
              <a:t>VErkenning</a:t>
            </a:r>
            <a:br>
              <a:rPr lang="nl-NL" sz="6000" dirty="0">
                <a:solidFill>
                  <a:srgbClr val="FFFFFF"/>
                </a:solidFill>
              </a:rPr>
            </a:br>
            <a:r>
              <a:rPr lang="nl-NL" sz="6000" dirty="0">
                <a:solidFill>
                  <a:srgbClr val="FFFFFF"/>
                </a:solidFill>
              </a:rPr>
              <a:t>Structureel &amp; FLEXIBEL Opschalen IC-CAPACITEIT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7F95953-8E19-4C01-997F-0E959B52B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552199" y="5234457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Graphic 4">
            <a:extLst>
              <a:ext uri="{FF2B5EF4-FFF2-40B4-BE49-F238E27FC236}">
                <a16:creationId xmlns:a16="http://schemas.microsoft.com/office/drawing/2014/main" id="{4024625C-801E-44D8-823D-7168C2A99E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1000" y="5250853"/>
            <a:ext cx="2686047" cy="914399"/>
          </a:xfrm>
          <a:prstGeom prst="rect">
            <a:avLst/>
          </a:prstGeom>
        </p:spPr>
      </p:pic>
      <p:pic>
        <p:nvPicPr>
          <p:cNvPr id="7" name="Afbeelding 6" descr="Afbeelding met tekening&#10;&#10;Automatisch gegenereerde beschrijving">
            <a:extLst>
              <a:ext uri="{FF2B5EF4-FFF2-40B4-BE49-F238E27FC236}">
                <a16:creationId xmlns:a16="http://schemas.microsoft.com/office/drawing/2014/main" id="{52642AB9-2B07-4D5D-B29D-B1DBA4AD80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62773" y="5072799"/>
            <a:ext cx="3308426" cy="1350378"/>
          </a:xfrm>
          <a:prstGeom prst="rect">
            <a:avLst/>
          </a:prstGeom>
        </p:spPr>
      </p:pic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C5DC3E1-849C-384F-91CC-568247E5C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0ED3B-247C-204F-A678-3A5B3518F33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99128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3946D3-540D-4C60-B191-CB75823DC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nl-NL"/>
              <a:t>Huisvesting &amp; materiaal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61D3BA85-DC55-4954-B848-79901897005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4E8EE01B-D6DB-2D44-8115-BA1944B2F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0ED3B-247C-204F-A678-3A5B3518F333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2267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883F9AA6-0DA9-4F38-AA8A-C355838EB9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65E6D6C-0DBB-BB4A-89C4-ABECD54A5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4952954"/>
            <a:ext cx="9720072" cy="1499616"/>
          </a:xfrm>
        </p:spPr>
        <p:txBody>
          <a:bodyPr>
            <a:normAutofit/>
          </a:bodyPr>
          <a:lstStyle/>
          <a:p>
            <a:r>
              <a:rPr lang="nl-NL"/>
              <a:t>Stap 1 &amp; Stap 2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C45FA27-EB18-4E04-8C96-68F7A0BC1D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5262137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Tijdelijke aanduiding voor inhoud 2">
            <a:extLst>
              <a:ext uri="{FF2B5EF4-FFF2-40B4-BE49-F238E27FC236}">
                <a16:creationId xmlns:a16="http://schemas.microsoft.com/office/drawing/2014/main" id="{9328E228-B812-4384-9279-935FFCB178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4364599"/>
              </p:ext>
            </p:extLst>
          </p:nvPr>
        </p:nvGraphicFramePr>
        <p:xfrm>
          <a:off x="1023938" y="992221"/>
          <a:ext cx="9720262" cy="3616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813681AC-9880-AA49-83B3-7430F2B8E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0ED3B-247C-204F-A678-3A5B3518F333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1848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8438FF-72A4-41B0-8C50-E256A3F66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8018272" cy="1499616"/>
          </a:xfrm>
        </p:spPr>
        <p:txBody>
          <a:bodyPr>
            <a:normAutofit/>
          </a:bodyPr>
          <a:lstStyle/>
          <a:p>
            <a:r>
              <a:rPr lang="nl-NL" sz="3500"/>
              <a:t>Stap 1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9393CA7B-2328-4E91-B94C-4CD6C2E85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8018271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>
                <a:solidFill>
                  <a:schemeClr val="accent1"/>
                </a:solidFill>
              </a:rPr>
              <a:t>Opschaling landelijk naar 120% maar wordt verdeeld in de regio</a:t>
            </a:r>
            <a:br>
              <a:rPr lang="nl-NL" sz="2400" dirty="0"/>
            </a:br>
            <a:endParaRPr lang="nl-NL" dirty="0"/>
          </a:p>
          <a:p>
            <a:pPr marL="0" indent="0">
              <a:buNone/>
            </a:pPr>
            <a:r>
              <a:rPr lang="nl-NL" dirty="0"/>
              <a:t>Uitgangspunten:</a:t>
            </a:r>
          </a:p>
          <a:p>
            <a:pPr>
              <a:buFontTx/>
              <a:buChar char="-"/>
            </a:pPr>
            <a:r>
              <a:rPr lang="nl-NL" dirty="0"/>
              <a:t>In principe schalen </a:t>
            </a:r>
            <a:r>
              <a:rPr lang="nl-NL" i="1" dirty="0"/>
              <a:t>alle</a:t>
            </a:r>
            <a:r>
              <a:rPr lang="nl-NL" dirty="0"/>
              <a:t> IC afdelingen op, maar in overleg binnen regio</a:t>
            </a:r>
          </a:p>
          <a:p>
            <a:pPr>
              <a:buFontTx/>
              <a:buChar char="-"/>
            </a:pPr>
            <a:r>
              <a:rPr lang="nl-NL" dirty="0"/>
              <a:t>Opschaling moet flexibel. Geen personeel naast lege bedden.</a:t>
            </a:r>
          </a:p>
          <a:p>
            <a:pPr>
              <a:buFontTx/>
              <a:buChar char="-"/>
            </a:pPr>
            <a:r>
              <a:rPr lang="nl-NL" dirty="0"/>
              <a:t>Opschaling blijft binnen muren IC</a:t>
            </a:r>
          </a:p>
          <a:p>
            <a:pPr>
              <a:buFontTx/>
              <a:buChar char="-"/>
            </a:pPr>
            <a:r>
              <a:rPr lang="nl-NL" dirty="0"/>
              <a:t>Opschaling moet haalbaar zijn door invulling randvoorwaarden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89486F93-4516-BF42-99DA-5884BC511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0ED3B-247C-204F-A678-3A5B3518F333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0562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B1F8D7-891B-E840-8858-082E75C96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/>
              <a:t>Stap 1 - Opschalen naar ca. 120%</a:t>
            </a:r>
            <a:br>
              <a:rPr lang="nl-NL"/>
            </a:br>
            <a:endParaRPr lang="nl-NL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FB3A38-F828-447B-940B-C0328A7CEA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Op IC-afdeling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25298F7-4BF3-FB4E-B7BD-BF030A400C8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dirty="0"/>
              <a:t>Te realiseren als/ door:</a:t>
            </a:r>
          </a:p>
          <a:p>
            <a:r>
              <a:rPr lang="nl-NL" dirty="0"/>
              <a:t>Verpleging in alle diensten 1:2 werkt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Aandachtspunten:</a:t>
            </a:r>
          </a:p>
          <a:p>
            <a:r>
              <a:rPr lang="nl-NL" dirty="0"/>
              <a:t>Andere taken zoals SIT, reanimatie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Aanname:</a:t>
            </a:r>
          </a:p>
          <a:p>
            <a:r>
              <a:rPr lang="nl-NL" dirty="0"/>
              <a:t>Opschaling mogelijk zonder uitbreiding # intensivisten en A(N)IOS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E73792C0-3519-4899-A6B2-94397C57C8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/>
              <a:t>Benodigd: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956F7D9-3411-6844-BA0A-ADAC78A4FD8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pPr>
              <a:buFontTx/>
              <a:buChar char="-"/>
            </a:pPr>
            <a:r>
              <a:rPr lang="nl-NL" dirty="0"/>
              <a:t>Uitbreiding aantal IC-verpleegkundigen</a:t>
            </a:r>
          </a:p>
          <a:p>
            <a:pPr>
              <a:buFontTx/>
              <a:buChar char="-"/>
            </a:pPr>
            <a:r>
              <a:rPr lang="nl-NL" dirty="0"/>
              <a:t>Opgeleide ondersteuners/ buddy’s </a:t>
            </a:r>
          </a:p>
          <a:p>
            <a:pPr>
              <a:buFontTx/>
              <a:buChar char="-"/>
            </a:pPr>
            <a:r>
              <a:rPr lang="nl-NL" dirty="0"/>
              <a:t>Standaardisatie inzet verpleegkundigen in opleiding</a:t>
            </a:r>
          </a:p>
          <a:p>
            <a:pPr>
              <a:buFontTx/>
              <a:buChar char="-"/>
            </a:pPr>
            <a:r>
              <a:rPr lang="nl-NL" dirty="0"/>
              <a:t>Uitbesteden taken zoals:</a:t>
            </a:r>
          </a:p>
          <a:p>
            <a:pPr lvl="1">
              <a:buFontTx/>
              <a:buChar char="-"/>
            </a:pPr>
            <a:r>
              <a:rPr lang="nl-NL" dirty="0"/>
              <a:t>Fysiotherapie</a:t>
            </a:r>
          </a:p>
          <a:p>
            <a:pPr lvl="1">
              <a:buFontTx/>
              <a:buChar char="-"/>
            </a:pPr>
            <a:r>
              <a:rPr lang="nl-NL" dirty="0"/>
              <a:t>Beddenschoonmaak</a:t>
            </a:r>
          </a:p>
          <a:p>
            <a:pPr lvl="1">
              <a:buFontTx/>
              <a:buChar char="-"/>
            </a:pPr>
            <a:r>
              <a:rPr lang="nl-NL" dirty="0"/>
              <a:t>VTGM vanuit apotheek</a:t>
            </a:r>
          </a:p>
          <a:p>
            <a:pPr lvl="1">
              <a:buFontTx/>
              <a:buChar char="-"/>
            </a:pPr>
            <a:r>
              <a:rPr lang="nl-NL" dirty="0"/>
              <a:t>Meer secretariële ondersteuning, ook buiten kantooruren</a:t>
            </a:r>
          </a:p>
          <a:p>
            <a:pPr>
              <a:buFontTx/>
              <a:buChar char="-"/>
            </a:pPr>
            <a:r>
              <a:rPr lang="nl-NL" dirty="0"/>
              <a:t>Innovatie</a:t>
            </a:r>
          </a:p>
          <a:p>
            <a:pPr lvl="1">
              <a:buFontTx/>
              <a:buChar char="-"/>
            </a:pPr>
            <a:r>
              <a:rPr lang="nl-NL" dirty="0"/>
              <a:t>Barcode/ scannen medicijnen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AA73AAD-AAF3-A645-B205-A4243FBBA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0ED3B-247C-204F-A678-3A5B3518F333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17002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816ECA-8890-E54A-A4F9-040F0DF34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Stap 1 - BEHOUDEN en werven IC-verpleegkundigen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FA6F7DB2-D782-BE49-B07D-27F9C7A4DE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Behouden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C51837E-CB17-6B41-951E-10B88A96597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/>
              <a:t>Houd en/of maak het aantrekkelijk</a:t>
            </a:r>
          </a:p>
          <a:p>
            <a:r>
              <a:rPr lang="nl-NL"/>
              <a:t>Jaaruren systematiek</a:t>
            </a:r>
          </a:p>
          <a:p>
            <a:pPr lvl="1"/>
            <a:r>
              <a:rPr lang="nl-NL"/>
              <a:t>Meer werken als het nodig is, meer vrij als het kan</a:t>
            </a:r>
          </a:p>
          <a:p>
            <a:r>
              <a:rPr lang="nl-NL"/>
              <a:t>Uitwerken:</a:t>
            </a:r>
          </a:p>
          <a:p>
            <a:pPr lvl="1"/>
            <a:r>
              <a:rPr lang="nl-NL"/>
              <a:t>Arbeidsvoorwaarden (salaris, kinderopvang, roostering)</a:t>
            </a:r>
          </a:p>
          <a:p>
            <a:pPr lvl="1"/>
            <a:r>
              <a:rPr lang="nl-NL"/>
              <a:t>Loopbaanperspectief</a:t>
            </a:r>
          </a:p>
          <a:p>
            <a:pPr lvl="1"/>
            <a:r>
              <a:rPr lang="nl-NL"/>
              <a:t>Mogelijkheid duo banen (2 banen)</a:t>
            </a:r>
          </a:p>
          <a:p>
            <a:pPr lvl="1"/>
            <a:r>
              <a:rPr lang="nl-NL"/>
              <a:t>Zeggenschap</a:t>
            </a:r>
          </a:p>
          <a:p>
            <a:pPr lvl="1"/>
            <a:r>
              <a:rPr lang="nl-NL"/>
              <a:t>Autonomie</a:t>
            </a:r>
          </a:p>
          <a:p>
            <a:pPr lvl="1"/>
            <a:r>
              <a:rPr lang="nl-NL"/>
              <a:t>…</a:t>
            </a:r>
          </a:p>
          <a:p>
            <a:pPr lvl="1"/>
            <a:endParaRPr lang="nl-NL"/>
          </a:p>
          <a:p>
            <a:endParaRPr lang="nl-NL"/>
          </a:p>
          <a:p>
            <a:endParaRPr lang="nl-NL"/>
          </a:p>
          <a:p>
            <a:endParaRPr lang="nl-NL"/>
          </a:p>
          <a:p>
            <a:endParaRPr lang="nl-NL"/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228FDFD1-280B-F745-87C8-CAA98ADE27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/>
              <a:t>Werven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E398EE5-275E-D247-8679-38D12874A46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/>
              <a:t>Maak het aantrekkelijk om terug te keren</a:t>
            </a:r>
          </a:p>
          <a:p>
            <a:r>
              <a:rPr lang="nl-NL"/>
              <a:t>Waar werven</a:t>
            </a:r>
          </a:p>
          <a:p>
            <a:pPr lvl="1"/>
            <a:r>
              <a:rPr lang="nl-NL"/>
              <a:t>Intern: binnen de organisatie </a:t>
            </a:r>
          </a:p>
          <a:p>
            <a:pPr lvl="1"/>
            <a:r>
              <a:rPr lang="nl-NL"/>
              <a:t>Extern: buiten de organisatie</a:t>
            </a:r>
          </a:p>
          <a:p>
            <a:r>
              <a:rPr lang="nl-NL"/>
              <a:t>Uitwerken:</a:t>
            </a:r>
          </a:p>
          <a:p>
            <a:pPr lvl="1"/>
            <a:r>
              <a:rPr lang="nl-NL"/>
              <a:t>Arbeidsvoorwaarden (salaris, kinderopvang, roostering)</a:t>
            </a:r>
          </a:p>
          <a:p>
            <a:pPr lvl="1"/>
            <a:r>
              <a:rPr lang="nl-NL"/>
              <a:t>Loopbaanperspectief</a:t>
            </a:r>
          </a:p>
          <a:p>
            <a:pPr lvl="1"/>
            <a:r>
              <a:rPr lang="nl-NL"/>
              <a:t>Mogelijkheid duo banen (2 banen)</a:t>
            </a:r>
          </a:p>
          <a:p>
            <a:pPr lvl="1"/>
            <a:r>
              <a:rPr lang="nl-NL"/>
              <a:t>…</a:t>
            </a:r>
          </a:p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CD40405-16E9-F44C-8527-28AD9E350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0ED3B-247C-204F-A678-3A5B3518F333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85791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FDF6A8C6-8E44-2E44-AAA0-304E5FB7A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Stap 1 - Buddy's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BC7757C-7782-2148-8C09-75D17FA34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Afkomstig van andere afdelingen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>
                <a:solidFill>
                  <a:schemeClr val="accent1"/>
                </a:solidFill>
              </a:rPr>
              <a:t>Vraag aan andere afdelingen om anders te gaan werken zodat personeel wordt vrijgespeeld.</a:t>
            </a:r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FB8CC63E-5AF5-CB46-AF14-491CED770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0ED3B-247C-204F-A678-3A5B3518F333}" type="slidenum">
              <a:rPr lang="nl-NL" smtClean="0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47837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D4EEAB47-D27C-40CA-A77F-7D9E5A464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nl-NL" sz="3900">
                <a:solidFill>
                  <a:srgbClr val="FFFFFF"/>
                </a:solidFill>
              </a:rPr>
              <a:t>Beroepsprofielen en competenties Verpleegkundige buddy's A en B</a:t>
            </a:r>
          </a:p>
        </p:txBody>
      </p:sp>
      <p:graphicFrame>
        <p:nvGraphicFramePr>
          <p:cNvPr id="8" name="Tijdelijke aanduiding voor inhoud 5">
            <a:extLst>
              <a:ext uri="{FF2B5EF4-FFF2-40B4-BE49-F238E27FC236}">
                <a16:creationId xmlns:a16="http://schemas.microsoft.com/office/drawing/2014/main" id="{15722998-7F1E-4AC0-84FE-749F4BB911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1387549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21B75846-7A17-8C46-98A1-38416C80A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0ED3B-247C-204F-A678-3A5B3518F333}" type="slidenum">
              <a:rPr lang="nl-NL" smtClean="0"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71541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95603B-C808-4FD5-AB2A-8E0067485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8018272" cy="1499616"/>
          </a:xfrm>
        </p:spPr>
        <p:txBody>
          <a:bodyPr>
            <a:normAutofit/>
          </a:bodyPr>
          <a:lstStyle/>
          <a:p>
            <a:r>
              <a:rPr lang="nl-NL"/>
              <a:t>Stap 1 - Inzet en werven IC-Artsen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D53DF63-8C7D-40F7-82C2-BFA2EB33B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8018271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>
                <a:solidFill>
                  <a:schemeClr val="accent1"/>
                </a:solidFill>
              </a:rPr>
              <a:t>Werven</a:t>
            </a:r>
            <a:endParaRPr lang="nl-NL"/>
          </a:p>
          <a:p>
            <a:pPr>
              <a:buFontTx/>
              <a:buChar char="-"/>
            </a:pPr>
            <a:r>
              <a:rPr lang="nl-NL"/>
              <a:t>Oud ANIOS</a:t>
            </a:r>
          </a:p>
          <a:p>
            <a:pPr>
              <a:buFontTx/>
              <a:buChar char="-"/>
            </a:pPr>
            <a:r>
              <a:rPr lang="nl-NL"/>
              <a:t>Nieuwe A(N)IOS</a:t>
            </a:r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r>
              <a:rPr lang="nl-NL"/>
              <a:t>Uitwerken:</a:t>
            </a:r>
          </a:p>
          <a:p>
            <a:pPr marL="0" indent="0">
              <a:buNone/>
            </a:pPr>
            <a:r>
              <a:rPr lang="nl-NL"/>
              <a:t>Competenties</a:t>
            </a:r>
          </a:p>
          <a:p>
            <a:pPr marL="0" indent="0">
              <a:buNone/>
            </a:pPr>
            <a:r>
              <a:rPr lang="nl-NL"/>
              <a:t>Opleiding</a:t>
            </a:r>
          </a:p>
          <a:p>
            <a:endParaRPr lang="nl-NL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56AE95D-BD1C-AE40-BEDF-B075E8E7D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0ED3B-247C-204F-A678-3A5B3518F333}" type="slidenum">
              <a:rPr lang="nl-NL" smtClean="0"/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41267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88298CF-C795-DF45-956A-EE450BFA7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nl-NL"/>
              <a:t>Stap 1 - Tijdspad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864AB5-6F68-864C-8221-16EA6E65B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r>
              <a:rPr lang="nl-NL" dirty="0"/>
              <a:t>NOG INVULLEN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C459677-FBB1-3442-BFD9-DA0131453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0ED3B-247C-204F-A678-3A5B3518F333}" type="slidenum">
              <a:rPr lang="nl-NL" smtClean="0"/>
              <a:t>18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36735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D447F73-537D-4648-89C3-042F044608C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40000"/>
          </a:blip>
          <a:srcRect/>
          <a:stretch/>
        </p:blipFill>
        <p:spPr>
          <a:xfrm>
            <a:off x="20" y="10"/>
            <a:ext cx="12191980" cy="6857989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0E3FF750-09CF-4F44-B596-9F26BEECA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nl-NL" sz="4600"/>
              <a:t>Stap 2 - Opschalen naar 1.700 IC-bedden</a:t>
            </a:r>
            <a:br>
              <a:rPr lang="nl-NL" sz="4600"/>
            </a:br>
            <a:endParaRPr lang="nl-NL" sz="460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FEFDF7D-B17C-4F16-B8BE-C55FFC7E29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8097EC6-ADE0-3D41-B053-B810C75F5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Uitgangspunten:</a:t>
            </a:r>
          </a:p>
          <a:p>
            <a:pPr>
              <a:buFontTx/>
              <a:buChar char="-"/>
            </a:pPr>
            <a:r>
              <a:rPr lang="nl-NL" dirty="0"/>
              <a:t>Incidenteel nodig -&gt; flexibel realiseren</a:t>
            </a:r>
          </a:p>
          <a:p>
            <a:pPr>
              <a:buFontTx/>
              <a:buChar char="-"/>
            </a:pPr>
            <a:r>
              <a:rPr lang="nl-NL" dirty="0"/>
              <a:t>Verwachting korte termijn: lokale/ regionale brandhaarden</a:t>
            </a:r>
          </a:p>
          <a:p>
            <a:pPr>
              <a:buFontTx/>
              <a:buChar char="-"/>
            </a:pPr>
            <a:r>
              <a:rPr lang="nl-NL" dirty="0"/>
              <a:t>Zo min mogelijk afschalen andere zorg</a:t>
            </a:r>
          </a:p>
          <a:p>
            <a:pPr>
              <a:buFontTx/>
              <a:buChar char="-"/>
            </a:pPr>
            <a:r>
              <a:rPr lang="nl-NL" dirty="0"/>
              <a:t>Oplossen in regio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FFE6083-56F0-AB45-ACB6-9ADCC9933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0ED3B-247C-204F-A678-3A5B3518F333}" type="slidenum">
              <a:rPr lang="nl-NL" smtClean="0"/>
              <a:t>19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8037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AF30C0D-8FCF-554B-BC02-4714BEAB6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Waarom?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ACA0FBE4-6690-4245-A274-76240E57DE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6619280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88EE3882-1A16-1C4A-AF77-272C191EB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0ED3B-247C-204F-A678-3A5B3518F333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0697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4A45F7-9825-CD46-A24D-D85054A27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nl-NL"/>
              <a:t>Stap 2 - Opschalen naar 1.700 IC-bedden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29301280-A4C2-466C-99FF-1D91157147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4321108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CA1DECF5-5DBF-5049-A7EE-56C6BC44F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0ED3B-247C-204F-A678-3A5B3518F333}" type="slidenum">
              <a:rPr lang="nl-NL" smtClean="0"/>
              <a:t>20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51035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EFBCE6-E843-2040-B7C1-628A68AA7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stap 2 – inzet personeel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670E5FB-3266-9948-8F7D-07777ECD3D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Inzet personeel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5600F9D-4BA4-2946-8B83-96BCC2CC259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/>
              <a:t>Gezamenlijke verantwoordelijkheid van regio</a:t>
            </a:r>
          </a:p>
          <a:p>
            <a:r>
              <a:rPr lang="nl-NL"/>
              <a:t>Inzet personeel komt vanuit alle ziekenhuizen in de regio</a:t>
            </a:r>
          </a:p>
          <a:p>
            <a:pPr lvl="1"/>
            <a:r>
              <a:rPr lang="nl-NL"/>
              <a:t>Let op! Als kleinere ziekenhuizen volledig zijn opgeschaald is inzet van personeel in de hub minder/ niet mogelijk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8E33A764-9232-5646-BD14-40BD14DEA8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/>
              <a:t>Benodigd/ voorwaarden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E6C9282-79AA-9B4C-9F41-F89065594C2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nl-NL"/>
              <a:t>Faciliteren goede samenwerking</a:t>
            </a:r>
          </a:p>
          <a:p>
            <a:r>
              <a:rPr lang="nl-NL"/>
              <a:t>CRM</a:t>
            </a:r>
          </a:p>
          <a:p>
            <a:r>
              <a:rPr lang="nl-NL"/>
              <a:t>Standaardisatie protocollen in de regio/ landelijk?</a:t>
            </a:r>
          </a:p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AE7A611-B777-0640-8CC7-A2D938D87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0ED3B-247C-204F-A678-3A5B3518F333}" type="slidenum">
              <a:rPr lang="nl-NL" smtClean="0"/>
              <a:t>21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18929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816ECA-8890-E54A-A4F9-040F0DF34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7" y="585216"/>
            <a:ext cx="10955669" cy="1499616"/>
          </a:xfrm>
        </p:spPr>
        <p:txBody>
          <a:bodyPr>
            <a:normAutofit/>
          </a:bodyPr>
          <a:lstStyle/>
          <a:p>
            <a:r>
              <a:rPr lang="nl-NL"/>
              <a:t>Stap 2 - Inzet en werven IC-verpleegkundigen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FA6F7DB2-D782-BE49-B07D-27F9C7A4DE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Huidig IC-verpleegkundigen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C51837E-CB17-6B41-951E-10B88A96597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NL" dirty="0" err="1"/>
              <a:t>Part-time</a:t>
            </a:r>
            <a:r>
              <a:rPr lang="nl-NL" dirty="0"/>
              <a:t> verpleegkundigen vragen tijdelijk meer te werken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Uitwerken:</a:t>
            </a:r>
          </a:p>
          <a:p>
            <a:pPr>
              <a:buFontTx/>
              <a:buChar char="-"/>
            </a:pPr>
            <a:r>
              <a:rPr lang="nl-NL" dirty="0"/>
              <a:t>Roostering</a:t>
            </a:r>
          </a:p>
          <a:p>
            <a:pPr>
              <a:buFontTx/>
              <a:buChar char="-"/>
            </a:pPr>
            <a:r>
              <a:rPr lang="nl-NL" dirty="0"/>
              <a:t>Kinderopvang</a:t>
            </a:r>
          </a:p>
          <a:p>
            <a:pPr>
              <a:buFontTx/>
              <a:buChar char="-"/>
            </a:pPr>
            <a:r>
              <a:rPr lang="nl-NL" dirty="0"/>
              <a:t>Salariëring</a:t>
            </a:r>
          </a:p>
          <a:p>
            <a:pPr>
              <a:buFontTx/>
              <a:buChar char="-"/>
            </a:pPr>
            <a:r>
              <a:rPr lang="nl-NL" dirty="0"/>
              <a:t>Zeggenschap</a:t>
            </a:r>
          </a:p>
          <a:p>
            <a:pPr>
              <a:buFontTx/>
              <a:buChar char="-"/>
            </a:pPr>
            <a:r>
              <a:rPr lang="nl-NL" dirty="0"/>
              <a:t>..</a:t>
            </a:r>
          </a:p>
          <a:p>
            <a:pPr lvl="1">
              <a:buFontTx/>
              <a:buChar char="-"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228FDFD1-280B-F745-87C8-CAA98ADE27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/>
              <a:t>Andere IC-verpleegkundigen inzetten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E398EE5-275E-D247-8679-38D12874A46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NL"/>
              <a:t>Meer IC-verpleegkundigen opleiden</a:t>
            </a:r>
          </a:p>
          <a:p>
            <a:pPr marL="0" indent="0">
              <a:buNone/>
            </a:pPr>
            <a:r>
              <a:rPr lang="nl-NL"/>
              <a:t>Herintreders</a:t>
            </a:r>
          </a:p>
          <a:p>
            <a:pPr marL="0" indent="0">
              <a:buNone/>
            </a:pPr>
            <a:r>
              <a:rPr lang="nl-NL"/>
              <a:t>Reservisten</a:t>
            </a:r>
          </a:p>
          <a:p>
            <a:pPr marL="457200" lvl="1" indent="0">
              <a:buNone/>
            </a:pPr>
            <a:r>
              <a:rPr lang="nl-NL"/>
              <a:t>- Oud IC-verpleegkundigen</a:t>
            </a:r>
          </a:p>
          <a:p>
            <a:pPr marL="0" indent="0">
              <a:buNone/>
            </a:pPr>
            <a:r>
              <a:rPr lang="nl-NL"/>
              <a:t>Duo banen makkelijker mogelijk maken</a:t>
            </a:r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r>
              <a:rPr lang="nl-NL"/>
              <a:t>Uitwerken:</a:t>
            </a:r>
          </a:p>
          <a:p>
            <a:pPr>
              <a:buFontTx/>
              <a:buChar char="-"/>
            </a:pPr>
            <a:r>
              <a:rPr lang="nl-NL"/>
              <a:t>Bijscholing</a:t>
            </a:r>
          </a:p>
          <a:p>
            <a:pPr>
              <a:buFontTx/>
              <a:buChar char="-"/>
            </a:pPr>
            <a:r>
              <a:rPr lang="nl-NL"/>
              <a:t>BIG-registratie</a:t>
            </a:r>
          </a:p>
          <a:p>
            <a:pPr>
              <a:buFontTx/>
              <a:buChar char="-"/>
            </a:pPr>
            <a:r>
              <a:rPr lang="nl-NL"/>
              <a:t>Duo banen (2 banen)</a:t>
            </a:r>
          </a:p>
          <a:p>
            <a:pPr>
              <a:buFontTx/>
              <a:buChar char="-"/>
            </a:pPr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BDA56ED-53B0-6E4A-AC38-DE86276B3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0ED3B-247C-204F-A678-3A5B3518F333}" type="slidenum">
              <a:rPr lang="nl-NL" smtClean="0"/>
              <a:t>22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93775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F86087-60AB-41B9-9D28-6D7DA9AA2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nl-NL"/>
              <a:t>Stap 2 - inzet en werven buddy's t.b.v. verpleegkundigen</a:t>
            </a:r>
          </a:p>
        </p:txBody>
      </p:sp>
      <p:graphicFrame>
        <p:nvGraphicFramePr>
          <p:cNvPr id="12" name="Tijdelijke aanduiding voor inhoud 2">
            <a:extLst>
              <a:ext uri="{FF2B5EF4-FFF2-40B4-BE49-F238E27FC236}">
                <a16:creationId xmlns:a16="http://schemas.microsoft.com/office/drawing/2014/main" id="{E9D138D1-1DA8-4D0D-9D02-B64D399A9F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2717929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9D7B75C4-6E30-DD4F-9609-DFDECDA4C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0ED3B-247C-204F-A678-3A5B3518F333}" type="slidenum">
              <a:rPr lang="nl-NL" smtClean="0"/>
              <a:t>23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27969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E2D7E7-56DB-CA43-808C-2E3CCA22C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Stap 2 - inzet collega medisch specialisten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B3EA619-14EB-294D-92FB-6E0A8408FD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4127" y="2179636"/>
            <a:ext cx="5725993" cy="822960"/>
          </a:xfrm>
        </p:spPr>
        <p:txBody>
          <a:bodyPr/>
          <a:lstStyle/>
          <a:p>
            <a:r>
              <a:rPr lang="nl-NL"/>
              <a:t>Intensivisten/ medisch specialisten	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F726094-CE83-FA4D-BC93-3DD4213074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9815108" cy="3341572"/>
          </a:xfrm>
        </p:spPr>
        <p:txBody>
          <a:bodyPr>
            <a:normAutofit lnSpcReduction="10000"/>
          </a:bodyPr>
          <a:lstStyle/>
          <a:p>
            <a:r>
              <a:rPr lang="nl-NL"/>
              <a:t>Binnen organisatie (via wetenschappelijke verenigingen) op basis van competenties en beroepsprofiel inventariseren welke collega’s beschikbaar zijn.</a:t>
            </a:r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r>
              <a:rPr lang="nl-NL"/>
              <a:t>Uitwerken:</a:t>
            </a:r>
          </a:p>
          <a:p>
            <a:pPr>
              <a:buFontTx/>
              <a:buChar char="-"/>
            </a:pPr>
            <a:r>
              <a:rPr lang="nl-NL"/>
              <a:t>Competenties</a:t>
            </a:r>
          </a:p>
          <a:p>
            <a:pPr>
              <a:buFontTx/>
              <a:buChar char="-"/>
            </a:pPr>
            <a:r>
              <a:rPr lang="nl-NL"/>
              <a:t>Beroepsprofiel</a:t>
            </a:r>
          </a:p>
          <a:p>
            <a:pPr>
              <a:buFontTx/>
              <a:buChar char="-"/>
            </a:pPr>
            <a:r>
              <a:rPr lang="nl-NL"/>
              <a:t>Opleiding</a:t>
            </a:r>
          </a:p>
          <a:p>
            <a:pPr>
              <a:buFontTx/>
              <a:buChar char="-"/>
            </a:pPr>
            <a:r>
              <a:rPr lang="nl-NL"/>
              <a:t>Is uitbreiding opleiding tot intensivist wenselijk (hoeveel meer intensivisten?)</a:t>
            </a:r>
          </a:p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2CFECBC-30F7-E148-92B4-89E01B3A2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0ED3B-247C-204F-A678-3A5B3518F333}" type="slidenum">
              <a:rPr lang="nl-NL" smtClean="0"/>
              <a:t>24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99041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9FF3A47-2024-402F-9C07-62E5D77B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nl-NL"/>
              <a:t>Stap 2 - inzet en werven A(N)IOS buddy's</a:t>
            </a:r>
            <a:endParaRPr lang="nl-NL">
              <a:solidFill>
                <a:srgbClr val="FFFFFF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0ABC519-A975-4468-9082-94C2BCA62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None/>
            </a:pPr>
            <a:r>
              <a:rPr lang="nl-NL" sz="2300" dirty="0">
                <a:solidFill>
                  <a:srgbClr val="1CADE4"/>
                </a:solidFill>
              </a:rPr>
              <a:t>A(N)IOS	</a:t>
            </a:r>
          </a:p>
          <a:p>
            <a:r>
              <a:rPr lang="nl-NL" dirty="0"/>
              <a:t>Binnen organisatie poule van buddy's maken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Uitwerken:</a:t>
            </a:r>
          </a:p>
          <a:p>
            <a:pPr>
              <a:buFontTx/>
              <a:buChar char="-"/>
            </a:pPr>
            <a:r>
              <a:rPr lang="nl-NL" dirty="0"/>
              <a:t>Competenties</a:t>
            </a:r>
          </a:p>
          <a:p>
            <a:pPr>
              <a:buFontTx/>
              <a:buChar char="-"/>
            </a:pPr>
            <a:r>
              <a:rPr lang="nl-NL" dirty="0"/>
              <a:t>Functieprofiel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3D6EE3D-DCC7-754F-B71A-DF0D1A8BE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0ED3B-247C-204F-A678-3A5B3518F333}" type="slidenum">
              <a:rPr lang="nl-NL" smtClean="0"/>
              <a:t>25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84606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34A618A-BBE0-7C42-8504-F6BC6EBC2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Stap 2 - Tijdelijk afschalen nevenfuncties 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7E3C0DFF-F414-4250-9B95-84102B6615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4964374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1D2EBD7B-E80C-4645-9542-26A66E2B6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0ED3B-247C-204F-A678-3A5B3518F333}" type="slidenum">
              <a:rPr lang="nl-NL" smtClean="0"/>
              <a:t>26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10850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EB602C-5E41-8345-A7A3-77084CD93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5867061" cy="1499616"/>
          </a:xfrm>
        </p:spPr>
        <p:txBody>
          <a:bodyPr>
            <a:normAutofit/>
          </a:bodyPr>
          <a:lstStyle/>
          <a:p>
            <a:r>
              <a:rPr lang="nl-NL"/>
              <a:t>inzet ander personeel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682BB2C5-0844-4B0E-B16F-83C78CE07D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14558" y="2286000"/>
            <a:ext cx="3886200" cy="38862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CA4D39DB-AFA4-47BA-A7F2-13A71D210C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6" y="-2"/>
            <a:ext cx="4657344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B168345-01F4-2142-AFA0-CD18E0053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1490" y="585216"/>
            <a:ext cx="3527043" cy="5586984"/>
          </a:xfrm>
        </p:spPr>
        <p:txBody>
          <a:bodyPr anchor="ctr">
            <a:normAutofit/>
          </a:bodyPr>
          <a:lstStyle/>
          <a:p>
            <a:r>
              <a:rPr lang="nl-NL" sz="2000" dirty="0">
                <a:solidFill>
                  <a:srgbClr val="FFFFFF"/>
                </a:solidFill>
              </a:rPr>
              <a:t>Uitwerken:</a:t>
            </a:r>
          </a:p>
          <a:p>
            <a:pPr lvl="1"/>
            <a:r>
              <a:rPr lang="nl-NL" sz="2000" dirty="0">
                <a:solidFill>
                  <a:srgbClr val="FFFFFF"/>
                </a:solidFill>
              </a:rPr>
              <a:t>Draaiteams</a:t>
            </a:r>
          </a:p>
          <a:p>
            <a:pPr lvl="1"/>
            <a:r>
              <a:rPr lang="nl-NL" sz="2000" dirty="0">
                <a:solidFill>
                  <a:srgbClr val="FFFFFF"/>
                </a:solidFill>
              </a:rPr>
              <a:t>Administratie door anderen, secretariële ondersteuning ook buiten kantooruren</a:t>
            </a:r>
          </a:p>
          <a:p>
            <a:pPr lvl="1"/>
            <a:r>
              <a:rPr lang="nl-NL" sz="2000" dirty="0">
                <a:solidFill>
                  <a:srgbClr val="FFFFFF"/>
                </a:solidFill>
              </a:rPr>
              <a:t>Leveranciers van EPD instructie aan nieuwe collega’s laten verzorgen</a:t>
            </a:r>
          </a:p>
          <a:p>
            <a:pPr lvl="1"/>
            <a:r>
              <a:rPr lang="nl-NL" sz="2000" dirty="0">
                <a:solidFill>
                  <a:srgbClr val="FFFFFF"/>
                </a:solidFill>
              </a:rPr>
              <a:t>Uitgebreidere inzet facilitaire dienst</a:t>
            </a:r>
          </a:p>
          <a:p>
            <a:pPr lvl="1"/>
            <a:r>
              <a:rPr lang="nl-NL" sz="2000" dirty="0">
                <a:solidFill>
                  <a:srgbClr val="FFFFFF"/>
                </a:solidFill>
              </a:rPr>
              <a:t>Datamanagers voor NICE registratie</a:t>
            </a:r>
          </a:p>
          <a:p>
            <a:pPr lvl="1"/>
            <a:r>
              <a:rPr lang="nl-NL" sz="2000" dirty="0">
                <a:solidFill>
                  <a:srgbClr val="FFFFFF"/>
                </a:solidFill>
              </a:rPr>
              <a:t>..</a:t>
            </a:r>
          </a:p>
          <a:p>
            <a:pPr marL="457200" lvl="1" indent="0">
              <a:buNone/>
            </a:pPr>
            <a:endParaRPr lang="nl-NL" sz="2000" dirty="0">
              <a:solidFill>
                <a:srgbClr val="FFFFFF"/>
              </a:solidFill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5A821B9-2CB3-7B4C-ABBE-A0F42C17B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0ED3B-247C-204F-A678-3A5B3518F333}" type="slidenum">
              <a:rPr lang="nl-NL" smtClean="0"/>
              <a:t>27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42336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B262E3-3CF5-C64C-8FDC-8B69AE7E1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8018272" cy="1499616"/>
          </a:xfrm>
        </p:spPr>
        <p:txBody>
          <a:bodyPr>
            <a:normAutofit/>
          </a:bodyPr>
          <a:lstStyle/>
          <a:p>
            <a:r>
              <a:rPr lang="nl-NL"/>
              <a:t>Impact buiten ic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9CCE9F-5E93-524D-A59C-D8D3A36A52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8018271" cy="4023360"/>
          </a:xfrm>
        </p:spPr>
        <p:txBody>
          <a:bodyPr>
            <a:normAutofit/>
          </a:bodyPr>
          <a:lstStyle/>
          <a:p>
            <a:r>
              <a:rPr lang="nl-NL" dirty="0"/>
              <a:t>Als IC opgeschaald dan moeten andere afdelingen daar ook op ingericht zijn, waaronder MC, step down, betreffende verpleegafdelingen.</a:t>
            </a:r>
          </a:p>
          <a:p>
            <a:endParaRPr lang="nl-NL" dirty="0"/>
          </a:p>
          <a:p>
            <a:r>
              <a:rPr lang="nl-NL" dirty="0"/>
              <a:t>Het aantal COVID-19 patiënten in de kliniek is een vijfvoud van het aantal opgenomen op de IC.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16" name="Rectangle 7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C769A6D-CB47-A04C-BD22-E1A213D62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0ED3B-247C-204F-A678-3A5B3518F333}" type="slidenum">
              <a:rPr lang="nl-NL" smtClean="0"/>
              <a:t>28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670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88298CF-C795-DF45-956A-EE450BFA7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nl-NL"/>
              <a:t>Stap 2 - Tijdspad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864AB5-6F68-864C-8221-16EA6E65B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nl-NL" dirty="0"/>
              <a:t>NOG INVULLEN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BD14B2D-F93F-B641-BE35-EDDDE9B1B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0ED3B-247C-204F-A678-3A5B3518F333}" type="slidenum">
              <a:rPr lang="nl-NL" smtClean="0"/>
              <a:t>29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93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8AA724A-0A95-754E-9DA5-AB3E42362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Opdracht VWS aan LNAZ</a:t>
            </a:r>
          </a:p>
        </p:txBody>
      </p:sp>
      <p:graphicFrame>
        <p:nvGraphicFramePr>
          <p:cNvPr id="12" name="Tijdelijke aanduiding voor inhoud 2">
            <a:extLst>
              <a:ext uri="{FF2B5EF4-FFF2-40B4-BE49-F238E27FC236}">
                <a16:creationId xmlns:a16="http://schemas.microsoft.com/office/drawing/2014/main" id="{C2A864E8-46D3-478E-8604-A6913B2DE6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3968975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85801A44-E08D-C147-A489-4E80402C3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0ED3B-247C-204F-A678-3A5B3518F333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76808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E25842B-F06B-431D-A821-B69B91996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600 IC-bedden in Duitsland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D4CE2E2B-97E0-43A2-BACA-57ECCADE3B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9859282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Graphic 5" descr="Steekkar">
            <a:extLst>
              <a:ext uri="{FF2B5EF4-FFF2-40B4-BE49-F238E27FC236}">
                <a16:creationId xmlns:a16="http://schemas.microsoft.com/office/drawing/2014/main" id="{99765031-8895-4771-883B-FE2A0C98965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188597" y="4664597"/>
            <a:ext cx="539623" cy="539623"/>
          </a:xfrm>
          <a:prstGeom prst="rect">
            <a:avLst/>
          </a:prstGeom>
        </p:spPr>
      </p:pic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6DDCDA8D-6ABA-A246-B2ED-29B43A32E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0ED3B-247C-204F-A678-3A5B3518F333}" type="slidenum">
              <a:rPr lang="nl-NL" smtClean="0"/>
              <a:t>30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95580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05F016-6535-4924-A830-0E67AD8D2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Opschaling naar 3.000 IC-bedden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AE668C9-BD8B-44AB-AE1D-5E5638082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Mogelijke opschaling naar 3.000 IC-bedden, incl. 600 IC-bedden in Duitsland wordt in een </a:t>
            </a:r>
            <a:r>
              <a:rPr lang="nl-NL"/>
              <a:t>volgende fase opgepakt</a:t>
            </a:r>
            <a:r>
              <a:rPr lang="nl-NL" dirty="0"/>
              <a:t>.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78FB85E-CD38-BA44-AC6B-15CE1D5B8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0ED3B-247C-204F-A678-3A5B3518F333}" type="slidenum">
              <a:rPr lang="nl-NL" smtClean="0"/>
              <a:t>31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90725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C50B59A-C7AB-408E-B32D-470DDC670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Inventarisatie kansen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45075554-8747-4F29-81FB-754F0A6564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7195537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363900AA-BEE9-CD45-B50C-AFFE5615E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0ED3B-247C-204F-A678-3A5B3518F333}" type="slidenum">
              <a:rPr lang="nl-NL" smtClean="0"/>
              <a:t>32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6477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777310-D835-496A-AA1D-7181E5C7B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nl-NL" err="1"/>
              <a:t>Coordinatie</a:t>
            </a:r>
            <a:r>
              <a:rPr lang="nl-NL" dirty="0"/>
              <a:t> verdeling IC-</a:t>
            </a:r>
            <a:r>
              <a:rPr lang="nl-NL" dirty="0" err="1"/>
              <a:t>patienten</a:t>
            </a:r>
            <a:endParaRPr lang="nl-NL" dirty="0"/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50D4D3D9-69A2-4571-9847-C6C58FD428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8704412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593EEE32-F622-6A4A-82D5-51AB6BCB4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0ED3B-247C-204F-A678-3A5B3518F333}" type="slidenum">
              <a:rPr lang="nl-NL" smtClean="0"/>
              <a:t>33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556089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147066-5A33-4504-8121-937B1881B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8018272" cy="1499616"/>
          </a:xfrm>
        </p:spPr>
        <p:txBody>
          <a:bodyPr>
            <a:normAutofit/>
          </a:bodyPr>
          <a:lstStyle/>
          <a:p>
            <a:r>
              <a:rPr lang="nl-NL"/>
              <a:t>Hoe realisatie opschaling monitoren?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8CCE94B-06A5-4E12-A7EE-BDF6ABF847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8018271" cy="4023360"/>
          </a:xfrm>
        </p:spPr>
        <p:txBody>
          <a:bodyPr>
            <a:normAutofit/>
          </a:bodyPr>
          <a:lstStyle/>
          <a:p>
            <a:r>
              <a:rPr lang="nl-NL"/>
              <a:t>- Controle door IGJ?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641385C-FB6E-104E-B0D5-1FE65B7D5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0ED3B-247C-204F-A678-3A5B3518F333}" type="slidenum">
              <a:rPr lang="nl-NL" smtClean="0"/>
              <a:t>34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90897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F90CAD-F019-4E05-83E8-F6D3B3D1E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nl-NL" dirty="0"/>
              <a:t>Landelijk </a:t>
            </a:r>
            <a:r>
              <a:rPr lang="nl-NL" dirty="0" err="1"/>
              <a:t>Coordinatiecentrum</a:t>
            </a:r>
            <a:r>
              <a:rPr lang="nl-NL" dirty="0"/>
              <a:t> </a:t>
            </a:r>
            <a:r>
              <a:rPr lang="nl-NL" dirty="0" err="1"/>
              <a:t>patienten</a:t>
            </a:r>
            <a:r>
              <a:rPr lang="nl-NL" dirty="0"/>
              <a:t> spreiding (LCPS)</a:t>
            </a:r>
          </a:p>
        </p:txBody>
      </p:sp>
      <p:graphicFrame>
        <p:nvGraphicFramePr>
          <p:cNvPr id="7" name="Tijdelijke aanduiding voor inhoud 2">
            <a:extLst>
              <a:ext uri="{FF2B5EF4-FFF2-40B4-BE49-F238E27FC236}">
                <a16:creationId xmlns:a16="http://schemas.microsoft.com/office/drawing/2014/main" id="{BC061BD6-662F-456F-BEB1-46A76607E6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0590725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37123E5D-90E5-1248-96FC-879C59073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0ED3B-247C-204F-A678-3A5B3518F333}" type="slidenum">
              <a:rPr lang="nl-NL" smtClean="0"/>
              <a:t>35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5028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83F9AA6-0DA9-4F38-AA8A-C355838EB9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5FB6053-F4CD-4824-BBA0-22E98F181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4952954"/>
            <a:ext cx="9720072" cy="1499616"/>
          </a:xfrm>
        </p:spPr>
        <p:txBody>
          <a:bodyPr>
            <a:normAutofit/>
          </a:bodyPr>
          <a:lstStyle/>
          <a:p>
            <a:r>
              <a:rPr lang="nl-NL"/>
              <a:t>Proces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45FA27-EB18-4E04-8C96-68F7A0BC1D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5262137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EE4CA7EB-DFCE-4D85-9679-E83649B444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3572283"/>
              </p:ext>
            </p:extLst>
          </p:nvPr>
        </p:nvGraphicFramePr>
        <p:xfrm>
          <a:off x="1023938" y="992221"/>
          <a:ext cx="9720262" cy="3616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BC3C8C0A-234D-FC40-80CF-B32EDE94F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0ED3B-247C-204F-A678-3A5B3518F333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1105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61CD4B-4AFE-2545-8448-07EDF9DF4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8018272" cy="1499616"/>
          </a:xfrm>
        </p:spPr>
        <p:txBody>
          <a:bodyPr>
            <a:normAutofit/>
          </a:bodyPr>
          <a:lstStyle/>
          <a:p>
            <a:r>
              <a:rPr lang="nl-NL"/>
              <a:t>Tot </a:t>
            </a:r>
            <a:r>
              <a:rPr lang="nl-NL" err="1"/>
              <a:t>standkoming</a:t>
            </a:r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7723002-0C8A-DB4F-B7FA-0AD0D4C95C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8018271" cy="4023360"/>
          </a:xfrm>
        </p:spPr>
        <p:txBody>
          <a:bodyPr>
            <a:normAutofit/>
          </a:bodyPr>
          <a:lstStyle/>
          <a:p>
            <a:pPr lvl="1"/>
            <a:r>
              <a:rPr lang="nl-NL"/>
              <a:t>Enquêteresultaten vakgroep voorzitters/ afdelingshoofden (NVIC)</a:t>
            </a:r>
          </a:p>
          <a:p>
            <a:pPr lvl="1"/>
            <a:r>
              <a:rPr lang="nl-NL"/>
              <a:t>Enquêteresultaten IC-verpleegkundigen (V&amp;VN-IC)</a:t>
            </a:r>
          </a:p>
          <a:p>
            <a:pPr lvl="1"/>
            <a:r>
              <a:rPr lang="nl-NL"/>
              <a:t>Gesprekken besturen V&amp;VN-IC en NVIC</a:t>
            </a:r>
          </a:p>
          <a:p>
            <a:pPr lvl="1"/>
            <a:r>
              <a:rPr lang="nl-NL"/>
              <a:t>Gesprekken met collega’s</a:t>
            </a:r>
          </a:p>
          <a:p>
            <a:pPr lvl="1"/>
            <a:r>
              <a:rPr lang="nl-NL"/>
              <a:t>Bijeenkomst 25 mei afvaardiging vanuit V&amp;VN-IC en NVIC</a:t>
            </a:r>
            <a:br>
              <a:rPr lang="nl-NL"/>
            </a:br>
            <a:r>
              <a:rPr lang="nl-NL"/>
              <a:t>Rowan Marijnissen		Iwan van der Horst</a:t>
            </a:r>
            <a:br>
              <a:rPr lang="nl-NL"/>
            </a:br>
            <a:r>
              <a:rPr lang="nl-NL"/>
              <a:t>Paul Rood			Piet Melief</a:t>
            </a:r>
            <a:br>
              <a:rPr lang="nl-NL"/>
            </a:br>
            <a:r>
              <a:rPr lang="nl-NL"/>
              <a:t>Kirsten Janssen			Sophie van Tilburg-van Hedel</a:t>
            </a:r>
            <a:br>
              <a:rPr lang="nl-NL"/>
            </a:br>
            <a:r>
              <a:rPr lang="nl-NL"/>
              <a:t>Femke Voorn	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FA674C3-D739-C440-BDFF-2CC6D7491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0ED3B-247C-204F-A678-3A5B3518F333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1151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970B38-AA78-2F42-9499-14D102C7D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nl-NL"/>
              <a:t>Hoe? 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90FE4D7A-B38A-4CD7-885E-27DB117FE9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470681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53643D7F-5AB9-5A45-A514-A6BFB450A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0ED3B-247C-204F-A678-3A5B3518F333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3401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AAC386-A18D-4525-AD1B-4D227ED34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1E359C9-9D4A-461C-8C5C-139EF181F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9872" y="643467"/>
            <a:ext cx="3473009" cy="5571066"/>
          </a:xfrm>
        </p:spPr>
        <p:txBody>
          <a:bodyPr>
            <a:normAutofit/>
          </a:bodyPr>
          <a:lstStyle/>
          <a:p>
            <a:r>
              <a:rPr lang="nl-NL"/>
              <a:t>Beperkende factoren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34C4AD0-FE94-4E84-ACA6-CC5BF1A118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853463" y="2514600"/>
            <a:ext cx="0" cy="1828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59ACB7F6-7669-48E9-9666-000FB2A5421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42975" y="933450"/>
          <a:ext cx="6596063" cy="4941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2F64154D-D1E5-7B42-9CAA-9764B27F3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0ED3B-247C-204F-A678-3A5B3518F333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0959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1C4E23-1B4D-4584-8793-85AB6D22B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8018272" cy="1499616"/>
          </a:xfrm>
        </p:spPr>
        <p:txBody>
          <a:bodyPr>
            <a:normAutofit/>
          </a:bodyPr>
          <a:lstStyle/>
          <a:p>
            <a:r>
              <a:rPr lang="nl-NL"/>
              <a:t>Beschikbaarheid personeel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341E591-56ED-4246-91DD-687280B704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8018271" cy="402336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sz="1600" b="1" dirty="0"/>
              <a:t>IC-verpleegkundigen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sz="1600" dirty="0"/>
              <a:t>Volgens laatste meting (FZO 2018) zijn er 3.838 FTE IC-verpleegkundigen. Voor opschaling naar meer IC-bedden is nadrukkelijk uitbreiding van het aantal IC-verpleegkundigen noodzakelijk.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nl-NL" sz="16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sz="1600" b="1" dirty="0"/>
              <a:t>Intensivisten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sz="1600" dirty="0"/>
              <a:t>Opschaling naar 1.700 bedden lijkt voor korte duur op korte termijn realiseerbaar. Voor structurele vergroting van de IC-capaciteit zijn meer intensivisten noodzakelijk.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nl-NL" sz="16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sz="1600" b="1" dirty="0"/>
              <a:t>IC-artsen/PA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sz="1600" dirty="0"/>
              <a:t>Het aantal beschikbare IC-artsen/PA is berekend op het aantal operationele bedden van de crisis. Het aantal opleidingsplaatsen daalt en daarmee zal de behoefte los van opschaling toenemen.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A5721DE-0B62-E840-948A-BBDB2BF55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7333" y="6470704"/>
            <a:ext cx="973667" cy="27432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82E0ED3B-247C-204F-A678-3A5B3518F333}" type="slidenum">
              <a:rPr lang="nl-NL" smtClean="0"/>
              <a:pPr>
                <a:spcAft>
                  <a:spcPts val="600"/>
                </a:spcAft>
              </a:pPr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4530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9F2EF0-2E8A-4743-9D14-6D3931B54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nl-NL"/>
              <a:t>opleiding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65D0FEC6-9DAD-46A8-A348-B32505A55A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2681807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8BFB67E9-2F14-3845-8D0F-5CE3A4BC6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0ED3B-247C-204F-A678-3A5B3518F333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11280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1394</Words>
  <Application>Microsoft Macintosh PowerPoint</Application>
  <PresentationFormat>Breedbeeld</PresentationFormat>
  <Paragraphs>283</Paragraphs>
  <Slides>35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35</vt:i4>
      </vt:variant>
    </vt:vector>
  </HeadingPairs>
  <TitlesOfParts>
    <vt:vector size="40" baseType="lpstr">
      <vt:lpstr>Calibri</vt:lpstr>
      <vt:lpstr>Tw Cen MT</vt:lpstr>
      <vt:lpstr>Tw Cen MT Condensed</vt:lpstr>
      <vt:lpstr>Wingdings 3</vt:lpstr>
      <vt:lpstr>Integraal</vt:lpstr>
      <vt:lpstr>VErkenning Structureel &amp; FLEXIBEL Opschalen IC-CAPACITEIT</vt:lpstr>
      <vt:lpstr>Waarom?</vt:lpstr>
      <vt:lpstr>Opdracht VWS aan LNAZ</vt:lpstr>
      <vt:lpstr>Proces</vt:lpstr>
      <vt:lpstr>Tot standkoming</vt:lpstr>
      <vt:lpstr>Hoe? </vt:lpstr>
      <vt:lpstr>Beperkende factoren</vt:lpstr>
      <vt:lpstr>Beschikbaarheid personeel</vt:lpstr>
      <vt:lpstr>opleiding</vt:lpstr>
      <vt:lpstr>Huisvesting &amp; materiaal</vt:lpstr>
      <vt:lpstr>Stap 1 &amp; Stap 2</vt:lpstr>
      <vt:lpstr>Stap 1</vt:lpstr>
      <vt:lpstr>Stap 1 - Opschalen naar ca. 120% </vt:lpstr>
      <vt:lpstr>Stap 1 - BEHOUDEN en werven IC-verpleegkundigen</vt:lpstr>
      <vt:lpstr>Stap 1 - Buddy's</vt:lpstr>
      <vt:lpstr>Beroepsprofielen en competenties Verpleegkundige buddy's A en B</vt:lpstr>
      <vt:lpstr>Stap 1 - Inzet en werven IC-Artsen</vt:lpstr>
      <vt:lpstr>Stap 1 - Tijdspad</vt:lpstr>
      <vt:lpstr>Stap 2 - Opschalen naar 1.700 IC-bedden </vt:lpstr>
      <vt:lpstr>Stap 2 - Opschalen naar 1.700 IC-bedden</vt:lpstr>
      <vt:lpstr>stap 2 – inzet personeel</vt:lpstr>
      <vt:lpstr>Stap 2 - Inzet en werven IC-verpleegkundigen</vt:lpstr>
      <vt:lpstr>Stap 2 - inzet en werven buddy's t.b.v. verpleegkundigen</vt:lpstr>
      <vt:lpstr>Stap 2 - inzet collega medisch specialisten</vt:lpstr>
      <vt:lpstr>Stap 2 - inzet en werven A(N)IOS buddy's</vt:lpstr>
      <vt:lpstr>Stap 2 - Tijdelijk afschalen nevenfuncties </vt:lpstr>
      <vt:lpstr>inzet ander personeel</vt:lpstr>
      <vt:lpstr>Impact buiten ic</vt:lpstr>
      <vt:lpstr>Stap 2 - Tijdspad</vt:lpstr>
      <vt:lpstr>600 IC-bedden in Duitsland</vt:lpstr>
      <vt:lpstr>Opschaling naar 3.000 IC-bedden</vt:lpstr>
      <vt:lpstr>Inventarisatie kansen</vt:lpstr>
      <vt:lpstr>Coordinatie verdeling IC-patienten</vt:lpstr>
      <vt:lpstr>Hoe realisatie opschaling monitoren?</vt:lpstr>
      <vt:lpstr>Landelijk Coordinatiecentrum patienten spreiding (LCPS)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VErkenning Structureel &amp; FLEXIBEL Opschalen IC-CAPACITEIT</dc:title>
  <dc:creator>Sophie van Tilburg-van Hedel</dc:creator>
  <cp:lastModifiedBy>Sophie van Tilburg-van Hedel</cp:lastModifiedBy>
  <cp:revision>13</cp:revision>
  <dcterms:created xsi:type="dcterms:W3CDTF">2020-05-30T06:34:27Z</dcterms:created>
  <dcterms:modified xsi:type="dcterms:W3CDTF">2020-05-30T15:23:34Z</dcterms:modified>
</cp:coreProperties>
</file>