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 id="2147483685" r:id="rId2"/>
    <p:sldMasterId id="2147483769" r:id="rId3"/>
    <p:sldMasterId id="2147483648" r:id="rId4"/>
    <p:sldMasterId id="2147483873" r:id="rId5"/>
    <p:sldMasterId id="2147483660" r:id="rId6"/>
    <p:sldMasterId id="2147483885" r:id="rId7"/>
  </p:sldMasterIdLst>
  <p:notesMasterIdLst>
    <p:notesMasterId r:id="rId39"/>
  </p:notesMasterIdLst>
  <p:sldIdLst>
    <p:sldId id="2142533345" r:id="rId8"/>
    <p:sldId id="2142533344" r:id="rId9"/>
    <p:sldId id="2142533301" r:id="rId10"/>
    <p:sldId id="2142533302" r:id="rId11"/>
    <p:sldId id="2142533303" r:id="rId12"/>
    <p:sldId id="2142533305" r:id="rId13"/>
    <p:sldId id="2142533306" r:id="rId14"/>
    <p:sldId id="2142533307" r:id="rId15"/>
    <p:sldId id="2142533308" r:id="rId16"/>
    <p:sldId id="2142533309" r:id="rId17"/>
    <p:sldId id="2142533310" r:id="rId18"/>
    <p:sldId id="2142533325" r:id="rId19"/>
    <p:sldId id="2142533330" r:id="rId20"/>
    <p:sldId id="2142533332" r:id="rId21"/>
    <p:sldId id="2142533333" r:id="rId22"/>
    <p:sldId id="2142533334" r:id="rId23"/>
    <p:sldId id="2142533335" r:id="rId24"/>
    <p:sldId id="2142533336" r:id="rId25"/>
    <p:sldId id="2142533338" r:id="rId26"/>
    <p:sldId id="257" r:id="rId27"/>
    <p:sldId id="258" r:id="rId28"/>
    <p:sldId id="261" r:id="rId29"/>
    <p:sldId id="259" r:id="rId30"/>
    <p:sldId id="262" r:id="rId31"/>
    <p:sldId id="263" r:id="rId32"/>
    <p:sldId id="2142533339" r:id="rId33"/>
    <p:sldId id="2142533340" r:id="rId34"/>
    <p:sldId id="2142533341" r:id="rId35"/>
    <p:sldId id="2142533342" r:id="rId36"/>
    <p:sldId id="2142533343" r:id="rId37"/>
    <p:sldId id="2142533337" r:id="rId3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2E75B6"/>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4" autoAdjust="0"/>
    <p:restoredTop sz="94660"/>
  </p:normalViewPr>
  <p:slideViewPr>
    <p:cSldViewPr snapToGrid="0">
      <p:cViewPr varScale="1">
        <p:scale>
          <a:sx n="61" d="100"/>
          <a:sy n="61" d="100"/>
        </p:scale>
        <p:origin x="72"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1ECD33-C674-4FF0-B580-40036799B6BD}" type="doc">
      <dgm:prSet loTypeId="urn:microsoft.com/office/officeart/2005/8/layout/cycle8" loCatId="cycle" qsTypeId="urn:microsoft.com/office/officeart/2005/8/quickstyle/simple1" qsCatId="simple" csTypeId="urn:microsoft.com/office/officeart/2005/8/colors/colorful5" csCatId="colorful" phldr="1"/>
      <dgm:spPr/>
    </dgm:pt>
    <dgm:pt modelId="{2B6635F9-528A-4643-B26B-502C233CBE4E}">
      <dgm:prSet phldrT="[Tekst]" phldr="1"/>
      <dgm:spPr>
        <a:ln>
          <a:solidFill>
            <a:schemeClr val="bg1">
              <a:lumMod val="95000"/>
            </a:schemeClr>
          </a:solidFill>
        </a:ln>
      </dgm:spPr>
      <dgm:t>
        <a:bodyPr/>
        <a:lstStyle/>
        <a:p>
          <a:endParaRPr lang="nl-NL" dirty="0"/>
        </a:p>
      </dgm:t>
    </dgm:pt>
    <dgm:pt modelId="{F79304D1-8B7E-45A5-BBDF-9124400C7275}" type="parTrans" cxnId="{7628EA71-A4C2-45A5-AEE4-F98B96659AF3}">
      <dgm:prSet/>
      <dgm:spPr/>
      <dgm:t>
        <a:bodyPr/>
        <a:lstStyle/>
        <a:p>
          <a:endParaRPr lang="nl-NL"/>
        </a:p>
      </dgm:t>
    </dgm:pt>
    <dgm:pt modelId="{007AE9D5-3E5E-402F-AAD6-841DACD977F6}" type="sibTrans" cxnId="{7628EA71-A4C2-45A5-AEE4-F98B96659AF3}">
      <dgm:prSet/>
      <dgm:spPr/>
      <dgm:t>
        <a:bodyPr/>
        <a:lstStyle/>
        <a:p>
          <a:endParaRPr lang="nl-NL"/>
        </a:p>
      </dgm:t>
    </dgm:pt>
    <dgm:pt modelId="{FEDE4D56-C6A3-4F1F-BD0E-E625D601B065}">
      <dgm:prSet/>
      <dgm:spPr>
        <a:ln>
          <a:solidFill>
            <a:schemeClr val="bg1"/>
          </a:solidFill>
        </a:ln>
      </dgm:spPr>
      <dgm:t>
        <a:bodyPr/>
        <a:lstStyle/>
        <a:p>
          <a:endParaRPr lang="nl-NL"/>
        </a:p>
      </dgm:t>
    </dgm:pt>
    <dgm:pt modelId="{FAD3CB9E-4799-4150-AF1A-4440C900C0AE}" type="parTrans" cxnId="{90D8C84C-E566-4DAD-8185-27347ADF44A3}">
      <dgm:prSet/>
      <dgm:spPr/>
      <dgm:t>
        <a:bodyPr/>
        <a:lstStyle/>
        <a:p>
          <a:endParaRPr lang="nl-NL"/>
        </a:p>
      </dgm:t>
    </dgm:pt>
    <dgm:pt modelId="{25510933-D29F-4E10-A224-5E320889E588}" type="sibTrans" cxnId="{90D8C84C-E566-4DAD-8185-27347ADF44A3}">
      <dgm:prSet/>
      <dgm:spPr/>
      <dgm:t>
        <a:bodyPr/>
        <a:lstStyle/>
        <a:p>
          <a:endParaRPr lang="nl-NL"/>
        </a:p>
      </dgm:t>
    </dgm:pt>
    <dgm:pt modelId="{C1F406D7-D9AA-48DD-9A38-4F2E8767A2CA}">
      <dgm:prSet/>
      <dgm:spPr/>
      <dgm:t>
        <a:bodyPr/>
        <a:lstStyle/>
        <a:p>
          <a:endParaRPr lang="nl-NL"/>
        </a:p>
      </dgm:t>
    </dgm:pt>
    <dgm:pt modelId="{020995DC-7D06-4DE0-817C-C0324FE0589D}" type="parTrans" cxnId="{EA543CBA-5F1B-48F8-9A60-D5EF0AF424FA}">
      <dgm:prSet/>
      <dgm:spPr/>
      <dgm:t>
        <a:bodyPr/>
        <a:lstStyle/>
        <a:p>
          <a:endParaRPr lang="nl-NL"/>
        </a:p>
      </dgm:t>
    </dgm:pt>
    <dgm:pt modelId="{6B1EF3F4-41F0-483C-BBC5-218DF6237C2D}" type="sibTrans" cxnId="{EA543CBA-5F1B-48F8-9A60-D5EF0AF424FA}">
      <dgm:prSet/>
      <dgm:spPr/>
      <dgm:t>
        <a:bodyPr/>
        <a:lstStyle/>
        <a:p>
          <a:endParaRPr lang="nl-NL"/>
        </a:p>
      </dgm:t>
    </dgm:pt>
    <dgm:pt modelId="{467FEEBD-4CAE-43CC-8F2B-6DC56EACA9B0}">
      <dgm:prSet/>
      <dgm:spPr>
        <a:ln>
          <a:solidFill>
            <a:schemeClr val="bg1"/>
          </a:solidFill>
        </a:ln>
      </dgm:spPr>
      <dgm:t>
        <a:bodyPr/>
        <a:lstStyle/>
        <a:p>
          <a:endParaRPr lang="nl-NL"/>
        </a:p>
      </dgm:t>
    </dgm:pt>
    <dgm:pt modelId="{82973986-1F55-478C-9DC2-1A26DACDBAF8}" type="parTrans" cxnId="{CF32D971-8A68-4D55-A0F5-760FBF8986BA}">
      <dgm:prSet/>
      <dgm:spPr/>
      <dgm:t>
        <a:bodyPr/>
        <a:lstStyle/>
        <a:p>
          <a:endParaRPr lang="nl-NL"/>
        </a:p>
      </dgm:t>
    </dgm:pt>
    <dgm:pt modelId="{75CA104A-9A5D-49FA-9029-592117AFB147}" type="sibTrans" cxnId="{CF32D971-8A68-4D55-A0F5-760FBF8986BA}">
      <dgm:prSet/>
      <dgm:spPr/>
      <dgm:t>
        <a:bodyPr/>
        <a:lstStyle/>
        <a:p>
          <a:endParaRPr lang="nl-NL"/>
        </a:p>
      </dgm:t>
    </dgm:pt>
    <dgm:pt modelId="{EC653080-05BA-41E5-AD1C-CA4EF2A4E8DC}">
      <dgm:prSet/>
      <dgm:spPr/>
      <dgm:t>
        <a:bodyPr/>
        <a:lstStyle/>
        <a:p>
          <a:endParaRPr lang="nl-NL"/>
        </a:p>
      </dgm:t>
    </dgm:pt>
    <dgm:pt modelId="{5A40264B-4B3B-4DE3-B439-30514E6BA0B4}" type="parTrans" cxnId="{BC0060AC-0E9B-472C-9DA7-B59280B809B1}">
      <dgm:prSet/>
      <dgm:spPr/>
      <dgm:t>
        <a:bodyPr/>
        <a:lstStyle/>
        <a:p>
          <a:endParaRPr lang="nl-NL"/>
        </a:p>
      </dgm:t>
    </dgm:pt>
    <dgm:pt modelId="{77FB2CF8-ED3A-47D9-9A3D-0778EB1D4778}" type="sibTrans" cxnId="{BC0060AC-0E9B-472C-9DA7-B59280B809B1}">
      <dgm:prSet/>
      <dgm:spPr/>
      <dgm:t>
        <a:bodyPr/>
        <a:lstStyle/>
        <a:p>
          <a:endParaRPr lang="nl-NL"/>
        </a:p>
      </dgm:t>
    </dgm:pt>
    <dgm:pt modelId="{28B56DEB-C74C-40BD-A775-2D4534422CD8}">
      <dgm:prSet/>
      <dgm:spPr/>
      <dgm:t>
        <a:bodyPr/>
        <a:lstStyle/>
        <a:p>
          <a:endParaRPr lang="nl-NL"/>
        </a:p>
      </dgm:t>
    </dgm:pt>
    <dgm:pt modelId="{92B80B90-ADF0-4856-BD94-62EB809DF3E3}" type="parTrans" cxnId="{100CBA7F-AF67-4727-8883-D7700DCB83FE}">
      <dgm:prSet/>
      <dgm:spPr/>
      <dgm:t>
        <a:bodyPr/>
        <a:lstStyle/>
        <a:p>
          <a:endParaRPr lang="nl-NL"/>
        </a:p>
      </dgm:t>
    </dgm:pt>
    <dgm:pt modelId="{7958E1CC-BEC3-4A1E-B8C9-8EEEFB9FCF97}" type="sibTrans" cxnId="{100CBA7F-AF67-4727-8883-D7700DCB83FE}">
      <dgm:prSet/>
      <dgm:spPr/>
      <dgm:t>
        <a:bodyPr/>
        <a:lstStyle/>
        <a:p>
          <a:endParaRPr lang="nl-NL"/>
        </a:p>
      </dgm:t>
    </dgm:pt>
    <dgm:pt modelId="{E1F55704-8759-4CDC-9BF5-52B58F2E49AE}">
      <dgm:prSet/>
      <dgm:spPr/>
      <dgm:t>
        <a:bodyPr/>
        <a:lstStyle/>
        <a:p>
          <a:endParaRPr lang="nl-NL"/>
        </a:p>
      </dgm:t>
    </dgm:pt>
    <dgm:pt modelId="{2B805AE6-1BF6-4C60-A9F2-DB2EB947A5BD}" type="parTrans" cxnId="{24D7AFCA-652F-48BB-9BF2-0884E31FA2C8}">
      <dgm:prSet/>
      <dgm:spPr/>
      <dgm:t>
        <a:bodyPr/>
        <a:lstStyle/>
        <a:p>
          <a:endParaRPr lang="nl-NL"/>
        </a:p>
      </dgm:t>
    </dgm:pt>
    <dgm:pt modelId="{2D532ADB-BEE2-42D7-B199-6D7D55F7022F}" type="sibTrans" cxnId="{24D7AFCA-652F-48BB-9BF2-0884E31FA2C8}">
      <dgm:prSet/>
      <dgm:spPr/>
      <dgm:t>
        <a:bodyPr/>
        <a:lstStyle/>
        <a:p>
          <a:endParaRPr lang="nl-NL"/>
        </a:p>
      </dgm:t>
    </dgm:pt>
    <dgm:pt modelId="{7C248897-BB37-43AB-91DD-DDFE991E36FE}" type="pres">
      <dgm:prSet presAssocID="{E11ECD33-C674-4FF0-B580-40036799B6BD}" presName="compositeShape" presStyleCnt="0">
        <dgm:presLayoutVars>
          <dgm:chMax val="7"/>
          <dgm:dir/>
          <dgm:resizeHandles val="exact"/>
        </dgm:presLayoutVars>
      </dgm:prSet>
      <dgm:spPr/>
    </dgm:pt>
    <dgm:pt modelId="{0B149CCA-C4A7-4838-8797-DAB45080D07B}" type="pres">
      <dgm:prSet presAssocID="{E11ECD33-C674-4FF0-B580-40036799B6BD}" presName="wedge1" presStyleLbl="node1" presStyleIdx="0" presStyleCnt="7"/>
      <dgm:spPr/>
    </dgm:pt>
    <dgm:pt modelId="{EA225C84-CBF8-4A8D-8F9F-3BE08F5142C8}" type="pres">
      <dgm:prSet presAssocID="{E11ECD33-C674-4FF0-B580-40036799B6BD}" presName="dummy1a" presStyleCnt="0"/>
      <dgm:spPr/>
    </dgm:pt>
    <dgm:pt modelId="{C327E053-809D-4606-BACF-019BA2DB2BEC}" type="pres">
      <dgm:prSet presAssocID="{E11ECD33-C674-4FF0-B580-40036799B6BD}" presName="dummy1b" presStyleCnt="0"/>
      <dgm:spPr/>
    </dgm:pt>
    <dgm:pt modelId="{B7FD4C87-F872-42DE-A14A-39138432D515}" type="pres">
      <dgm:prSet presAssocID="{E11ECD33-C674-4FF0-B580-40036799B6BD}" presName="wedge1Tx" presStyleLbl="node1" presStyleIdx="0" presStyleCnt="7">
        <dgm:presLayoutVars>
          <dgm:chMax val="0"/>
          <dgm:chPref val="0"/>
          <dgm:bulletEnabled val="1"/>
        </dgm:presLayoutVars>
      </dgm:prSet>
      <dgm:spPr/>
    </dgm:pt>
    <dgm:pt modelId="{825C3FCB-114B-4DEF-838E-B9465DB1009C}" type="pres">
      <dgm:prSet presAssocID="{E11ECD33-C674-4FF0-B580-40036799B6BD}" presName="wedge2" presStyleLbl="node1" presStyleIdx="1" presStyleCnt="7"/>
      <dgm:spPr/>
    </dgm:pt>
    <dgm:pt modelId="{5AC54679-ED35-400A-BAAE-DB888DD191D8}" type="pres">
      <dgm:prSet presAssocID="{E11ECD33-C674-4FF0-B580-40036799B6BD}" presName="dummy2a" presStyleCnt="0"/>
      <dgm:spPr/>
    </dgm:pt>
    <dgm:pt modelId="{D7EA93A6-31EC-43A4-B78D-CD7C1A28D0DE}" type="pres">
      <dgm:prSet presAssocID="{E11ECD33-C674-4FF0-B580-40036799B6BD}" presName="dummy2b" presStyleCnt="0"/>
      <dgm:spPr/>
    </dgm:pt>
    <dgm:pt modelId="{7011D4C1-510C-4BF8-B846-8DDFD5007B09}" type="pres">
      <dgm:prSet presAssocID="{E11ECD33-C674-4FF0-B580-40036799B6BD}" presName="wedge2Tx" presStyleLbl="node1" presStyleIdx="1" presStyleCnt="7">
        <dgm:presLayoutVars>
          <dgm:chMax val="0"/>
          <dgm:chPref val="0"/>
          <dgm:bulletEnabled val="1"/>
        </dgm:presLayoutVars>
      </dgm:prSet>
      <dgm:spPr/>
    </dgm:pt>
    <dgm:pt modelId="{877371D4-1546-49C5-9DBA-C904E94A6FFC}" type="pres">
      <dgm:prSet presAssocID="{E11ECD33-C674-4FF0-B580-40036799B6BD}" presName="wedge3" presStyleLbl="node1" presStyleIdx="2" presStyleCnt="7"/>
      <dgm:spPr/>
    </dgm:pt>
    <dgm:pt modelId="{D6E3226E-C84D-45E0-AD56-02C0AC14E1A3}" type="pres">
      <dgm:prSet presAssocID="{E11ECD33-C674-4FF0-B580-40036799B6BD}" presName="dummy3a" presStyleCnt="0"/>
      <dgm:spPr/>
    </dgm:pt>
    <dgm:pt modelId="{FF6EDC1E-8A70-46BC-B132-1F1C86363B65}" type="pres">
      <dgm:prSet presAssocID="{E11ECD33-C674-4FF0-B580-40036799B6BD}" presName="dummy3b" presStyleCnt="0"/>
      <dgm:spPr/>
    </dgm:pt>
    <dgm:pt modelId="{83CD0D04-A874-48DC-8650-BD1693A18927}" type="pres">
      <dgm:prSet presAssocID="{E11ECD33-C674-4FF0-B580-40036799B6BD}" presName="wedge3Tx" presStyleLbl="node1" presStyleIdx="2" presStyleCnt="7">
        <dgm:presLayoutVars>
          <dgm:chMax val="0"/>
          <dgm:chPref val="0"/>
          <dgm:bulletEnabled val="1"/>
        </dgm:presLayoutVars>
      </dgm:prSet>
      <dgm:spPr/>
    </dgm:pt>
    <dgm:pt modelId="{4B42E2C7-48FD-4D8D-8F64-A781727CBEF8}" type="pres">
      <dgm:prSet presAssocID="{E11ECD33-C674-4FF0-B580-40036799B6BD}" presName="wedge4" presStyleLbl="node1" presStyleIdx="3" presStyleCnt="7"/>
      <dgm:spPr/>
    </dgm:pt>
    <dgm:pt modelId="{826EF564-0B7C-4DB0-BE17-195F4B6514E9}" type="pres">
      <dgm:prSet presAssocID="{E11ECD33-C674-4FF0-B580-40036799B6BD}" presName="dummy4a" presStyleCnt="0"/>
      <dgm:spPr/>
    </dgm:pt>
    <dgm:pt modelId="{E8B4A560-1ABD-482D-9ACD-3596EB7988C5}" type="pres">
      <dgm:prSet presAssocID="{E11ECD33-C674-4FF0-B580-40036799B6BD}" presName="dummy4b" presStyleCnt="0"/>
      <dgm:spPr/>
    </dgm:pt>
    <dgm:pt modelId="{D854AD92-426D-44C4-ACA7-D1ACCF9C6F84}" type="pres">
      <dgm:prSet presAssocID="{E11ECD33-C674-4FF0-B580-40036799B6BD}" presName="wedge4Tx" presStyleLbl="node1" presStyleIdx="3" presStyleCnt="7">
        <dgm:presLayoutVars>
          <dgm:chMax val="0"/>
          <dgm:chPref val="0"/>
          <dgm:bulletEnabled val="1"/>
        </dgm:presLayoutVars>
      </dgm:prSet>
      <dgm:spPr/>
    </dgm:pt>
    <dgm:pt modelId="{C80F3FCE-2D48-4950-91E4-F1FD2AEF3BB2}" type="pres">
      <dgm:prSet presAssocID="{E11ECD33-C674-4FF0-B580-40036799B6BD}" presName="wedge5" presStyleLbl="node1" presStyleIdx="4" presStyleCnt="7"/>
      <dgm:spPr/>
    </dgm:pt>
    <dgm:pt modelId="{780D01A3-8716-402D-8EAE-1B19E5FD7764}" type="pres">
      <dgm:prSet presAssocID="{E11ECD33-C674-4FF0-B580-40036799B6BD}" presName="dummy5a" presStyleCnt="0"/>
      <dgm:spPr/>
    </dgm:pt>
    <dgm:pt modelId="{4CD9C698-BD41-4A8F-818A-A43A823130ED}" type="pres">
      <dgm:prSet presAssocID="{E11ECD33-C674-4FF0-B580-40036799B6BD}" presName="dummy5b" presStyleCnt="0"/>
      <dgm:spPr/>
    </dgm:pt>
    <dgm:pt modelId="{2FC22CFA-38C0-45C8-AC0A-4CD2D14FA925}" type="pres">
      <dgm:prSet presAssocID="{E11ECD33-C674-4FF0-B580-40036799B6BD}" presName="wedge5Tx" presStyleLbl="node1" presStyleIdx="4" presStyleCnt="7">
        <dgm:presLayoutVars>
          <dgm:chMax val="0"/>
          <dgm:chPref val="0"/>
          <dgm:bulletEnabled val="1"/>
        </dgm:presLayoutVars>
      </dgm:prSet>
      <dgm:spPr/>
    </dgm:pt>
    <dgm:pt modelId="{FA5EDE90-F31A-4456-A6E2-BD2249D49324}" type="pres">
      <dgm:prSet presAssocID="{E11ECD33-C674-4FF0-B580-40036799B6BD}" presName="wedge6" presStyleLbl="node1" presStyleIdx="5" presStyleCnt="7"/>
      <dgm:spPr/>
    </dgm:pt>
    <dgm:pt modelId="{24C21429-E095-46BC-9C8D-AB4FF42D61CF}" type="pres">
      <dgm:prSet presAssocID="{E11ECD33-C674-4FF0-B580-40036799B6BD}" presName="dummy6a" presStyleCnt="0"/>
      <dgm:spPr/>
    </dgm:pt>
    <dgm:pt modelId="{E1CCE936-5B5F-407A-A750-78EBFDE5DF01}" type="pres">
      <dgm:prSet presAssocID="{E11ECD33-C674-4FF0-B580-40036799B6BD}" presName="dummy6b" presStyleCnt="0"/>
      <dgm:spPr/>
    </dgm:pt>
    <dgm:pt modelId="{54831086-902C-47CB-BFF9-3DD91502F6B1}" type="pres">
      <dgm:prSet presAssocID="{E11ECD33-C674-4FF0-B580-40036799B6BD}" presName="wedge6Tx" presStyleLbl="node1" presStyleIdx="5" presStyleCnt="7">
        <dgm:presLayoutVars>
          <dgm:chMax val="0"/>
          <dgm:chPref val="0"/>
          <dgm:bulletEnabled val="1"/>
        </dgm:presLayoutVars>
      </dgm:prSet>
      <dgm:spPr/>
    </dgm:pt>
    <dgm:pt modelId="{6205722D-8C0B-46C7-A2C3-90E777DE4A19}" type="pres">
      <dgm:prSet presAssocID="{E11ECD33-C674-4FF0-B580-40036799B6BD}" presName="wedge7" presStyleLbl="node1" presStyleIdx="6" presStyleCnt="7"/>
      <dgm:spPr/>
    </dgm:pt>
    <dgm:pt modelId="{5D9F148E-49BB-4176-9985-8A2744244143}" type="pres">
      <dgm:prSet presAssocID="{E11ECD33-C674-4FF0-B580-40036799B6BD}" presName="dummy7a" presStyleCnt="0"/>
      <dgm:spPr/>
    </dgm:pt>
    <dgm:pt modelId="{DE5449F8-0B77-4604-947C-581E5BEA2504}" type="pres">
      <dgm:prSet presAssocID="{E11ECD33-C674-4FF0-B580-40036799B6BD}" presName="dummy7b" presStyleCnt="0"/>
      <dgm:spPr/>
    </dgm:pt>
    <dgm:pt modelId="{B9F9C267-605E-40A5-9E9F-2AA01115B5C2}" type="pres">
      <dgm:prSet presAssocID="{E11ECD33-C674-4FF0-B580-40036799B6BD}" presName="wedge7Tx" presStyleLbl="node1" presStyleIdx="6" presStyleCnt="7">
        <dgm:presLayoutVars>
          <dgm:chMax val="0"/>
          <dgm:chPref val="0"/>
          <dgm:bulletEnabled val="1"/>
        </dgm:presLayoutVars>
      </dgm:prSet>
      <dgm:spPr/>
    </dgm:pt>
    <dgm:pt modelId="{FFFA3464-8A7F-48E5-9847-ECD51B15367F}" type="pres">
      <dgm:prSet presAssocID="{007AE9D5-3E5E-402F-AAD6-841DACD977F6}" presName="arrowWedge1" presStyleLbl="fgSibTrans2D1" presStyleIdx="0" presStyleCnt="7"/>
      <dgm:spPr>
        <a:ln>
          <a:solidFill>
            <a:schemeClr val="bg1">
              <a:lumMod val="95000"/>
            </a:schemeClr>
          </a:solidFill>
        </a:ln>
      </dgm:spPr>
    </dgm:pt>
    <dgm:pt modelId="{9F97B12E-5544-4037-AD20-781C4C2C41D7}" type="pres">
      <dgm:prSet presAssocID="{25510933-D29F-4E10-A224-5E320889E588}" presName="arrowWedge2" presStyleLbl="fgSibTrans2D1" presStyleIdx="1" presStyleCnt="7"/>
      <dgm:spPr>
        <a:ln>
          <a:solidFill>
            <a:schemeClr val="bg1"/>
          </a:solidFill>
        </a:ln>
      </dgm:spPr>
    </dgm:pt>
    <dgm:pt modelId="{B3AA6675-B052-41EC-B0D6-341B399E58D8}" type="pres">
      <dgm:prSet presAssocID="{6B1EF3F4-41F0-483C-BBC5-218DF6237C2D}" presName="arrowWedge3" presStyleLbl="fgSibTrans2D1" presStyleIdx="2" presStyleCnt="7"/>
      <dgm:spPr>
        <a:ln>
          <a:solidFill>
            <a:schemeClr val="bg1"/>
          </a:solidFill>
        </a:ln>
      </dgm:spPr>
    </dgm:pt>
    <dgm:pt modelId="{523B6AAE-ECB7-40D3-B631-010A71E1B596}" type="pres">
      <dgm:prSet presAssocID="{75CA104A-9A5D-49FA-9029-592117AFB147}" presName="arrowWedge4" presStyleLbl="fgSibTrans2D1" presStyleIdx="3" presStyleCnt="7"/>
      <dgm:spPr>
        <a:ln>
          <a:solidFill>
            <a:schemeClr val="bg1"/>
          </a:solidFill>
        </a:ln>
      </dgm:spPr>
    </dgm:pt>
    <dgm:pt modelId="{ADF50228-5034-4E65-B246-E0C5160D2C6E}" type="pres">
      <dgm:prSet presAssocID="{77FB2CF8-ED3A-47D9-9A3D-0778EB1D4778}" presName="arrowWedge5" presStyleLbl="fgSibTrans2D1" presStyleIdx="4" presStyleCnt="7"/>
      <dgm:spPr>
        <a:ln>
          <a:solidFill>
            <a:schemeClr val="bg1"/>
          </a:solidFill>
        </a:ln>
      </dgm:spPr>
    </dgm:pt>
    <dgm:pt modelId="{DEE8A339-FD4F-4710-B5E3-29D986A88109}" type="pres">
      <dgm:prSet presAssocID="{7958E1CC-BEC3-4A1E-B8C9-8EEEFB9FCF97}" presName="arrowWedge6" presStyleLbl="fgSibTrans2D1" presStyleIdx="5" presStyleCnt="7"/>
      <dgm:spPr>
        <a:ln>
          <a:solidFill>
            <a:schemeClr val="bg1"/>
          </a:solidFill>
        </a:ln>
      </dgm:spPr>
    </dgm:pt>
    <dgm:pt modelId="{D2E42905-600F-44F0-8D51-EB06E708B3B7}" type="pres">
      <dgm:prSet presAssocID="{2D532ADB-BEE2-42D7-B199-6D7D55F7022F}" presName="arrowWedge7" presStyleLbl="fgSibTrans2D1" presStyleIdx="6" presStyleCnt="7"/>
      <dgm:spPr>
        <a:ln>
          <a:solidFill>
            <a:schemeClr val="bg1">
              <a:lumMod val="95000"/>
            </a:schemeClr>
          </a:solidFill>
        </a:ln>
      </dgm:spPr>
    </dgm:pt>
  </dgm:ptLst>
  <dgm:cxnLst>
    <dgm:cxn modelId="{BFF89A14-D3B3-4904-BF3D-2F946C7F99D4}" type="presOf" srcId="{2B6635F9-528A-4643-B26B-502C233CBE4E}" destId="{B7FD4C87-F872-42DE-A14A-39138432D515}" srcOrd="1" destOrd="0" presId="urn:microsoft.com/office/officeart/2005/8/layout/cycle8"/>
    <dgm:cxn modelId="{D7160538-F0E7-4816-9715-4B222AF238D9}" type="presOf" srcId="{28B56DEB-C74C-40BD-A775-2D4534422CD8}" destId="{54831086-902C-47CB-BFF9-3DD91502F6B1}" srcOrd="1" destOrd="0" presId="urn:microsoft.com/office/officeart/2005/8/layout/cycle8"/>
    <dgm:cxn modelId="{D6C78E5F-67F4-4E5F-A7A7-8CD9E5B6B2E9}" type="presOf" srcId="{2B6635F9-528A-4643-B26B-502C233CBE4E}" destId="{0B149CCA-C4A7-4838-8797-DAB45080D07B}" srcOrd="0" destOrd="0" presId="urn:microsoft.com/office/officeart/2005/8/layout/cycle8"/>
    <dgm:cxn modelId="{4498124A-D65F-4643-86F0-35CE4FC6B748}" type="presOf" srcId="{E1F55704-8759-4CDC-9BF5-52B58F2E49AE}" destId="{B9F9C267-605E-40A5-9E9F-2AA01115B5C2}" srcOrd="1" destOrd="0" presId="urn:microsoft.com/office/officeart/2005/8/layout/cycle8"/>
    <dgm:cxn modelId="{90D8C84C-E566-4DAD-8185-27347ADF44A3}" srcId="{E11ECD33-C674-4FF0-B580-40036799B6BD}" destId="{FEDE4D56-C6A3-4F1F-BD0E-E625D601B065}" srcOrd="1" destOrd="0" parTransId="{FAD3CB9E-4799-4150-AF1A-4440C900C0AE}" sibTransId="{25510933-D29F-4E10-A224-5E320889E588}"/>
    <dgm:cxn modelId="{0A3AC94D-55F6-40D0-8469-319FF25445B6}" type="presOf" srcId="{467FEEBD-4CAE-43CC-8F2B-6DC56EACA9B0}" destId="{4B42E2C7-48FD-4D8D-8F64-A781727CBEF8}" srcOrd="0" destOrd="0" presId="urn:microsoft.com/office/officeart/2005/8/layout/cycle8"/>
    <dgm:cxn modelId="{CF32D971-8A68-4D55-A0F5-760FBF8986BA}" srcId="{E11ECD33-C674-4FF0-B580-40036799B6BD}" destId="{467FEEBD-4CAE-43CC-8F2B-6DC56EACA9B0}" srcOrd="3" destOrd="0" parTransId="{82973986-1F55-478C-9DC2-1A26DACDBAF8}" sibTransId="{75CA104A-9A5D-49FA-9029-592117AFB147}"/>
    <dgm:cxn modelId="{7628EA71-A4C2-45A5-AEE4-F98B96659AF3}" srcId="{E11ECD33-C674-4FF0-B580-40036799B6BD}" destId="{2B6635F9-528A-4643-B26B-502C233CBE4E}" srcOrd="0" destOrd="0" parTransId="{F79304D1-8B7E-45A5-BBDF-9124400C7275}" sibTransId="{007AE9D5-3E5E-402F-AAD6-841DACD977F6}"/>
    <dgm:cxn modelId="{CFF9F076-F15F-43F0-B364-8B5C08BFE59D}" type="presOf" srcId="{C1F406D7-D9AA-48DD-9A38-4F2E8767A2CA}" destId="{877371D4-1546-49C5-9DBA-C904E94A6FFC}" srcOrd="0" destOrd="0" presId="urn:microsoft.com/office/officeart/2005/8/layout/cycle8"/>
    <dgm:cxn modelId="{100CBA7F-AF67-4727-8883-D7700DCB83FE}" srcId="{E11ECD33-C674-4FF0-B580-40036799B6BD}" destId="{28B56DEB-C74C-40BD-A775-2D4534422CD8}" srcOrd="5" destOrd="0" parTransId="{92B80B90-ADF0-4856-BD94-62EB809DF3E3}" sibTransId="{7958E1CC-BEC3-4A1E-B8C9-8EEEFB9FCF97}"/>
    <dgm:cxn modelId="{99629C8B-2F58-4AC4-B60B-3B64808E7809}" type="presOf" srcId="{FEDE4D56-C6A3-4F1F-BD0E-E625D601B065}" destId="{7011D4C1-510C-4BF8-B846-8DDFD5007B09}" srcOrd="1" destOrd="0" presId="urn:microsoft.com/office/officeart/2005/8/layout/cycle8"/>
    <dgm:cxn modelId="{E39BF28D-2723-497A-BFE2-4E758344A5D4}" type="presOf" srcId="{467FEEBD-4CAE-43CC-8F2B-6DC56EACA9B0}" destId="{D854AD92-426D-44C4-ACA7-D1ACCF9C6F84}" srcOrd="1" destOrd="0" presId="urn:microsoft.com/office/officeart/2005/8/layout/cycle8"/>
    <dgm:cxn modelId="{BAF4FB9B-F431-425F-ADA8-D95746AD89AC}" type="presOf" srcId="{E11ECD33-C674-4FF0-B580-40036799B6BD}" destId="{7C248897-BB37-43AB-91DD-DDFE991E36FE}" srcOrd="0" destOrd="0" presId="urn:microsoft.com/office/officeart/2005/8/layout/cycle8"/>
    <dgm:cxn modelId="{BC0060AC-0E9B-472C-9DA7-B59280B809B1}" srcId="{E11ECD33-C674-4FF0-B580-40036799B6BD}" destId="{EC653080-05BA-41E5-AD1C-CA4EF2A4E8DC}" srcOrd="4" destOrd="0" parTransId="{5A40264B-4B3B-4DE3-B439-30514E6BA0B4}" sibTransId="{77FB2CF8-ED3A-47D9-9A3D-0778EB1D4778}"/>
    <dgm:cxn modelId="{61A10EAE-D946-4D93-A27B-AD82487D8B20}" type="presOf" srcId="{28B56DEB-C74C-40BD-A775-2D4534422CD8}" destId="{FA5EDE90-F31A-4456-A6E2-BD2249D49324}" srcOrd="0" destOrd="0" presId="urn:microsoft.com/office/officeart/2005/8/layout/cycle8"/>
    <dgm:cxn modelId="{286A4AB2-FFC1-4DE8-9819-E7E91A78D0F5}" type="presOf" srcId="{FEDE4D56-C6A3-4F1F-BD0E-E625D601B065}" destId="{825C3FCB-114B-4DEF-838E-B9465DB1009C}" srcOrd="0" destOrd="0" presId="urn:microsoft.com/office/officeart/2005/8/layout/cycle8"/>
    <dgm:cxn modelId="{DCFCA9B2-8852-4FAF-B8AA-3FD8D7AD3362}" type="presOf" srcId="{EC653080-05BA-41E5-AD1C-CA4EF2A4E8DC}" destId="{2FC22CFA-38C0-45C8-AC0A-4CD2D14FA925}" srcOrd="1" destOrd="0" presId="urn:microsoft.com/office/officeart/2005/8/layout/cycle8"/>
    <dgm:cxn modelId="{EA543CBA-5F1B-48F8-9A60-D5EF0AF424FA}" srcId="{E11ECD33-C674-4FF0-B580-40036799B6BD}" destId="{C1F406D7-D9AA-48DD-9A38-4F2E8767A2CA}" srcOrd="2" destOrd="0" parTransId="{020995DC-7D06-4DE0-817C-C0324FE0589D}" sibTransId="{6B1EF3F4-41F0-483C-BBC5-218DF6237C2D}"/>
    <dgm:cxn modelId="{F41DC3BE-4728-4D8B-9507-1A17FA8A5300}" type="presOf" srcId="{C1F406D7-D9AA-48DD-9A38-4F2E8767A2CA}" destId="{83CD0D04-A874-48DC-8650-BD1693A18927}" srcOrd="1" destOrd="0" presId="urn:microsoft.com/office/officeart/2005/8/layout/cycle8"/>
    <dgm:cxn modelId="{24D7AFCA-652F-48BB-9BF2-0884E31FA2C8}" srcId="{E11ECD33-C674-4FF0-B580-40036799B6BD}" destId="{E1F55704-8759-4CDC-9BF5-52B58F2E49AE}" srcOrd="6" destOrd="0" parTransId="{2B805AE6-1BF6-4C60-A9F2-DB2EB947A5BD}" sibTransId="{2D532ADB-BEE2-42D7-B199-6D7D55F7022F}"/>
    <dgm:cxn modelId="{2FF2F2CB-7D30-49BB-99A6-3F5840D232F1}" type="presOf" srcId="{E1F55704-8759-4CDC-9BF5-52B58F2E49AE}" destId="{6205722D-8C0B-46C7-A2C3-90E777DE4A19}" srcOrd="0" destOrd="0" presId="urn:microsoft.com/office/officeart/2005/8/layout/cycle8"/>
    <dgm:cxn modelId="{3F7AD7E4-1EE5-4FDD-81A8-6B3C8A779416}" type="presOf" srcId="{EC653080-05BA-41E5-AD1C-CA4EF2A4E8DC}" destId="{C80F3FCE-2D48-4950-91E4-F1FD2AEF3BB2}" srcOrd="0" destOrd="0" presId="urn:microsoft.com/office/officeart/2005/8/layout/cycle8"/>
    <dgm:cxn modelId="{83659EB9-245B-449D-8F87-1EAAAEFACFA2}" type="presParOf" srcId="{7C248897-BB37-43AB-91DD-DDFE991E36FE}" destId="{0B149CCA-C4A7-4838-8797-DAB45080D07B}" srcOrd="0" destOrd="0" presId="urn:microsoft.com/office/officeart/2005/8/layout/cycle8"/>
    <dgm:cxn modelId="{938DBEE1-8FB1-44B7-BAA6-9E2F6BE826AC}" type="presParOf" srcId="{7C248897-BB37-43AB-91DD-DDFE991E36FE}" destId="{EA225C84-CBF8-4A8D-8F9F-3BE08F5142C8}" srcOrd="1" destOrd="0" presId="urn:microsoft.com/office/officeart/2005/8/layout/cycle8"/>
    <dgm:cxn modelId="{79DB1F3B-E755-4496-9330-0AB97C1A3329}" type="presParOf" srcId="{7C248897-BB37-43AB-91DD-DDFE991E36FE}" destId="{C327E053-809D-4606-BACF-019BA2DB2BEC}" srcOrd="2" destOrd="0" presId="urn:microsoft.com/office/officeart/2005/8/layout/cycle8"/>
    <dgm:cxn modelId="{A4E3940E-980E-46AA-9963-6C4251F764A1}" type="presParOf" srcId="{7C248897-BB37-43AB-91DD-DDFE991E36FE}" destId="{B7FD4C87-F872-42DE-A14A-39138432D515}" srcOrd="3" destOrd="0" presId="urn:microsoft.com/office/officeart/2005/8/layout/cycle8"/>
    <dgm:cxn modelId="{CB6622E4-1153-4F79-83CD-D3E5583EDE7B}" type="presParOf" srcId="{7C248897-BB37-43AB-91DD-DDFE991E36FE}" destId="{825C3FCB-114B-4DEF-838E-B9465DB1009C}" srcOrd="4" destOrd="0" presId="urn:microsoft.com/office/officeart/2005/8/layout/cycle8"/>
    <dgm:cxn modelId="{9166CB72-D18F-43BB-90E8-82A26121D0F8}" type="presParOf" srcId="{7C248897-BB37-43AB-91DD-DDFE991E36FE}" destId="{5AC54679-ED35-400A-BAAE-DB888DD191D8}" srcOrd="5" destOrd="0" presId="urn:microsoft.com/office/officeart/2005/8/layout/cycle8"/>
    <dgm:cxn modelId="{62A3C660-F8C5-46BD-84FD-5B8D4724197A}" type="presParOf" srcId="{7C248897-BB37-43AB-91DD-DDFE991E36FE}" destId="{D7EA93A6-31EC-43A4-B78D-CD7C1A28D0DE}" srcOrd="6" destOrd="0" presId="urn:microsoft.com/office/officeart/2005/8/layout/cycle8"/>
    <dgm:cxn modelId="{EDD2BA33-BB7A-40C0-BFC6-2C706BBD5398}" type="presParOf" srcId="{7C248897-BB37-43AB-91DD-DDFE991E36FE}" destId="{7011D4C1-510C-4BF8-B846-8DDFD5007B09}" srcOrd="7" destOrd="0" presId="urn:microsoft.com/office/officeart/2005/8/layout/cycle8"/>
    <dgm:cxn modelId="{739AB0E8-8D77-4BB9-B4D7-C3688E7F419B}" type="presParOf" srcId="{7C248897-BB37-43AB-91DD-DDFE991E36FE}" destId="{877371D4-1546-49C5-9DBA-C904E94A6FFC}" srcOrd="8" destOrd="0" presId="urn:microsoft.com/office/officeart/2005/8/layout/cycle8"/>
    <dgm:cxn modelId="{27D6265D-E0BC-4DD8-9645-6BA25F46B23B}" type="presParOf" srcId="{7C248897-BB37-43AB-91DD-DDFE991E36FE}" destId="{D6E3226E-C84D-45E0-AD56-02C0AC14E1A3}" srcOrd="9" destOrd="0" presId="urn:microsoft.com/office/officeart/2005/8/layout/cycle8"/>
    <dgm:cxn modelId="{204E6B28-5F86-4FFE-A27A-9AB9C5A6045F}" type="presParOf" srcId="{7C248897-BB37-43AB-91DD-DDFE991E36FE}" destId="{FF6EDC1E-8A70-46BC-B132-1F1C86363B65}" srcOrd="10" destOrd="0" presId="urn:microsoft.com/office/officeart/2005/8/layout/cycle8"/>
    <dgm:cxn modelId="{7CFAB4E1-4B40-4F9A-AAA5-409D424E5BEA}" type="presParOf" srcId="{7C248897-BB37-43AB-91DD-DDFE991E36FE}" destId="{83CD0D04-A874-48DC-8650-BD1693A18927}" srcOrd="11" destOrd="0" presId="urn:microsoft.com/office/officeart/2005/8/layout/cycle8"/>
    <dgm:cxn modelId="{2A61A992-4742-4CCA-B48F-DE20DAA59212}" type="presParOf" srcId="{7C248897-BB37-43AB-91DD-DDFE991E36FE}" destId="{4B42E2C7-48FD-4D8D-8F64-A781727CBEF8}" srcOrd="12" destOrd="0" presId="urn:microsoft.com/office/officeart/2005/8/layout/cycle8"/>
    <dgm:cxn modelId="{0E2354C9-B7BA-4262-92D5-C1BA80DB238F}" type="presParOf" srcId="{7C248897-BB37-43AB-91DD-DDFE991E36FE}" destId="{826EF564-0B7C-4DB0-BE17-195F4B6514E9}" srcOrd="13" destOrd="0" presId="urn:microsoft.com/office/officeart/2005/8/layout/cycle8"/>
    <dgm:cxn modelId="{5A83A1F7-80D8-4038-9BA0-AB49C326EC32}" type="presParOf" srcId="{7C248897-BB37-43AB-91DD-DDFE991E36FE}" destId="{E8B4A560-1ABD-482D-9ACD-3596EB7988C5}" srcOrd="14" destOrd="0" presId="urn:microsoft.com/office/officeart/2005/8/layout/cycle8"/>
    <dgm:cxn modelId="{1742F5E9-2BD3-42F7-A123-CD5DFF7D7B43}" type="presParOf" srcId="{7C248897-BB37-43AB-91DD-DDFE991E36FE}" destId="{D854AD92-426D-44C4-ACA7-D1ACCF9C6F84}" srcOrd="15" destOrd="0" presId="urn:microsoft.com/office/officeart/2005/8/layout/cycle8"/>
    <dgm:cxn modelId="{169E501F-A5FA-4A28-AB86-1B59F8E1FA2D}" type="presParOf" srcId="{7C248897-BB37-43AB-91DD-DDFE991E36FE}" destId="{C80F3FCE-2D48-4950-91E4-F1FD2AEF3BB2}" srcOrd="16" destOrd="0" presId="urn:microsoft.com/office/officeart/2005/8/layout/cycle8"/>
    <dgm:cxn modelId="{F3245123-41FE-454E-B13B-AEE7D00F1988}" type="presParOf" srcId="{7C248897-BB37-43AB-91DD-DDFE991E36FE}" destId="{780D01A3-8716-402D-8EAE-1B19E5FD7764}" srcOrd="17" destOrd="0" presId="urn:microsoft.com/office/officeart/2005/8/layout/cycle8"/>
    <dgm:cxn modelId="{BAC41097-5842-4D0F-849B-79BCF689E859}" type="presParOf" srcId="{7C248897-BB37-43AB-91DD-DDFE991E36FE}" destId="{4CD9C698-BD41-4A8F-818A-A43A823130ED}" srcOrd="18" destOrd="0" presId="urn:microsoft.com/office/officeart/2005/8/layout/cycle8"/>
    <dgm:cxn modelId="{ADE38BA7-D6F0-49E7-A47D-FCE901C37AD6}" type="presParOf" srcId="{7C248897-BB37-43AB-91DD-DDFE991E36FE}" destId="{2FC22CFA-38C0-45C8-AC0A-4CD2D14FA925}" srcOrd="19" destOrd="0" presId="urn:microsoft.com/office/officeart/2005/8/layout/cycle8"/>
    <dgm:cxn modelId="{89AF30DB-F379-49FE-96C9-0F569CDDB7F6}" type="presParOf" srcId="{7C248897-BB37-43AB-91DD-DDFE991E36FE}" destId="{FA5EDE90-F31A-4456-A6E2-BD2249D49324}" srcOrd="20" destOrd="0" presId="urn:microsoft.com/office/officeart/2005/8/layout/cycle8"/>
    <dgm:cxn modelId="{890A77E7-81F0-48C1-9334-DD2A42425661}" type="presParOf" srcId="{7C248897-BB37-43AB-91DD-DDFE991E36FE}" destId="{24C21429-E095-46BC-9C8D-AB4FF42D61CF}" srcOrd="21" destOrd="0" presId="urn:microsoft.com/office/officeart/2005/8/layout/cycle8"/>
    <dgm:cxn modelId="{E1780E6E-2FF6-46ED-A459-05573BF4F0D1}" type="presParOf" srcId="{7C248897-BB37-43AB-91DD-DDFE991E36FE}" destId="{E1CCE936-5B5F-407A-A750-78EBFDE5DF01}" srcOrd="22" destOrd="0" presId="urn:microsoft.com/office/officeart/2005/8/layout/cycle8"/>
    <dgm:cxn modelId="{A0E0A1A4-7B93-4595-9D5B-F537BFB7C573}" type="presParOf" srcId="{7C248897-BB37-43AB-91DD-DDFE991E36FE}" destId="{54831086-902C-47CB-BFF9-3DD91502F6B1}" srcOrd="23" destOrd="0" presId="urn:microsoft.com/office/officeart/2005/8/layout/cycle8"/>
    <dgm:cxn modelId="{EC724A44-2AF7-47A0-8689-04810380C553}" type="presParOf" srcId="{7C248897-BB37-43AB-91DD-DDFE991E36FE}" destId="{6205722D-8C0B-46C7-A2C3-90E777DE4A19}" srcOrd="24" destOrd="0" presId="urn:microsoft.com/office/officeart/2005/8/layout/cycle8"/>
    <dgm:cxn modelId="{DC95B9D1-CFDF-4EDA-B317-1FDD8DD1CAE2}" type="presParOf" srcId="{7C248897-BB37-43AB-91DD-DDFE991E36FE}" destId="{5D9F148E-49BB-4176-9985-8A2744244143}" srcOrd="25" destOrd="0" presId="urn:microsoft.com/office/officeart/2005/8/layout/cycle8"/>
    <dgm:cxn modelId="{D8E9575F-FE12-44CE-A79D-AD7DC4A4AAD6}" type="presParOf" srcId="{7C248897-BB37-43AB-91DD-DDFE991E36FE}" destId="{DE5449F8-0B77-4604-947C-581E5BEA2504}" srcOrd="26" destOrd="0" presId="urn:microsoft.com/office/officeart/2005/8/layout/cycle8"/>
    <dgm:cxn modelId="{4A7341A1-D2FD-4AEB-8E0F-88FB0C204F47}" type="presParOf" srcId="{7C248897-BB37-43AB-91DD-DDFE991E36FE}" destId="{B9F9C267-605E-40A5-9E9F-2AA01115B5C2}" srcOrd="27" destOrd="0" presId="urn:microsoft.com/office/officeart/2005/8/layout/cycle8"/>
    <dgm:cxn modelId="{8C134A38-BEF0-4FC4-A21E-FDBA35E9F5D5}" type="presParOf" srcId="{7C248897-BB37-43AB-91DD-DDFE991E36FE}" destId="{FFFA3464-8A7F-48E5-9847-ECD51B15367F}" srcOrd="28" destOrd="0" presId="urn:microsoft.com/office/officeart/2005/8/layout/cycle8"/>
    <dgm:cxn modelId="{3CF4AE3E-4A30-4C20-B63B-491BB74E2B9B}" type="presParOf" srcId="{7C248897-BB37-43AB-91DD-DDFE991E36FE}" destId="{9F97B12E-5544-4037-AD20-781C4C2C41D7}" srcOrd="29" destOrd="0" presId="urn:microsoft.com/office/officeart/2005/8/layout/cycle8"/>
    <dgm:cxn modelId="{A54B6EBF-4554-4DAC-BFC7-E514FC5B3C2A}" type="presParOf" srcId="{7C248897-BB37-43AB-91DD-DDFE991E36FE}" destId="{B3AA6675-B052-41EC-B0D6-341B399E58D8}" srcOrd="30" destOrd="0" presId="urn:microsoft.com/office/officeart/2005/8/layout/cycle8"/>
    <dgm:cxn modelId="{491F6BDC-6DFC-4421-B82E-4CC51E4D0C12}" type="presParOf" srcId="{7C248897-BB37-43AB-91DD-DDFE991E36FE}" destId="{523B6AAE-ECB7-40D3-B631-010A71E1B596}" srcOrd="31" destOrd="0" presId="urn:microsoft.com/office/officeart/2005/8/layout/cycle8"/>
    <dgm:cxn modelId="{43DD64AB-C46C-4D12-ABBD-5450A7CAF97E}" type="presParOf" srcId="{7C248897-BB37-43AB-91DD-DDFE991E36FE}" destId="{ADF50228-5034-4E65-B246-E0C5160D2C6E}" srcOrd="32" destOrd="0" presId="urn:microsoft.com/office/officeart/2005/8/layout/cycle8"/>
    <dgm:cxn modelId="{DC569B04-4CD2-4143-8D9F-E27E9924AC45}" type="presParOf" srcId="{7C248897-BB37-43AB-91DD-DDFE991E36FE}" destId="{DEE8A339-FD4F-4710-B5E3-29D986A88109}" srcOrd="33" destOrd="0" presId="urn:microsoft.com/office/officeart/2005/8/layout/cycle8"/>
    <dgm:cxn modelId="{6D8C8343-7EEC-409C-BE46-03DA13E5E2B0}" type="presParOf" srcId="{7C248897-BB37-43AB-91DD-DDFE991E36FE}" destId="{D2E42905-600F-44F0-8D51-EB06E708B3B7}" srcOrd="34" destOrd="0" presId="urn:microsoft.com/office/officeart/2005/8/layout/cycle8"/>
  </dgm:cxnLst>
  <dgm:bg/>
  <dgm:whole>
    <a:ln>
      <a:solidFill>
        <a:schemeClr val="bg1">
          <a:lumMod val="95000"/>
        </a:schemeClr>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149CCA-C4A7-4838-8797-DAB45080D07B}">
      <dsp:nvSpPr>
        <dsp:cNvPr id="0" name=""/>
        <dsp:cNvSpPr/>
      </dsp:nvSpPr>
      <dsp:spPr>
        <a:xfrm>
          <a:off x="1075171" y="213466"/>
          <a:ext cx="2939537" cy="2939537"/>
        </a:xfrm>
        <a:prstGeom prst="pie">
          <a:avLst>
            <a:gd name="adj1" fmla="val 16200000"/>
            <a:gd name="adj2" fmla="val 19285716"/>
          </a:avLst>
        </a:prstGeom>
        <a:solidFill>
          <a:schemeClr val="accent5">
            <a:hueOff val="0"/>
            <a:satOff val="0"/>
            <a:lumOff val="0"/>
            <a:alphaOff val="0"/>
          </a:schemeClr>
        </a:solidFill>
        <a:ln w="12700" cap="flat" cmpd="sng" algn="ctr">
          <a:solidFill>
            <a:schemeClr val="bg1">
              <a:lumMod val="9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nl-NL" sz="1900" kern="1200" dirty="0"/>
        </a:p>
      </dsp:txBody>
      <dsp:txXfrm>
        <a:off x="2619477" y="486423"/>
        <a:ext cx="699889" cy="559911"/>
      </dsp:txXfrm>
    </dsp:sp>
    <dsp:sp modelId="{825C3FCB-114B-4DEF-838E-B9465DB1009C}">
      <dsp:nvSpPr>
        <dsp:cNvPr id="0" name=""/>
        <dsp:cNvSpPr/>
      </dsp:nvSpPr>
      <dsp:spPr>
        <a:xfrm>
          <a:off x="1112965" y="260708"/>
          <a:ext cx="2939537" cy="2939537"/>
        </a:xfrm>
        <a:prstGeom prst="pie">
          <a:avLst>
            <a:gd name="adj1" fmla="val 19285716"/>
            <a:gd name="adj2" fmla="val 771428"/>
          </a:avLst>
        </a:prstGeom>
        <a:solidFill>
          <a:schemeClr val="accent5">
            <a:hueOff val="-1225557"/>
            <a:satOff val="-1705"/>
            <a:lumOff val="-654"/>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nl-NL" sz="2900" kern="1200"/>
        </a:p>
      </dsp:txBody>
      <dsp:txXfrm>
        <a:off x="3109400" y="1326291"/>
        <a:ext cx="804873" cy="489922"/>
      </dsp:txXfrm>
    </dsp:sp>
    <dsp:sp modelId="{877371D4-1546-49C5-9DBA-C904E94A6FFC}">
      <dsp:nvSpPr>
        <dsp:cNvPr id="0" name=""/>
        <dsp:cNvSpPr/>
      </dsp:nvSpPr>
      <dsp:spPr>
        <a:xfrm>
          <a:off x="1099317" y="320199"/>
          <a:ext cx="2939537" cy="2939537"/>
        </a:xfrm>
        <a:prstGeom prst="pie">
          <a:avLst>
            <a:gd name="adj1" fmla="val 771428"/>
            <a:gd name="adj2" fmla="val 3857143"/>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nl-NL" sz="3200" kern="1200"/>
        </a:p>
      </dsp:txBody>
      <dsp:txXfrm>
        <a:off x="2986920" y="2061175"/>
        <a:ext cx="699889" cy="542414"/>
      </dsp:txXfrm>
    </dsp:sp>
    <dsp:sp modelId="{4B42E2C7-48FD-4D8D-8F64-A781727CBEF8}">
      <dsp:nvSpPr>
        <dsp:cNvPr id="0" name=""/>
        <dsp:cNvSpPr/>
      </dsp:nvSpPr>
      <dsp:spPr>
        <a:xfrm>
          <a:off x="1044725" y="346445"/>
          <a:ext cx="2939537" cy="2939537"/>
        </a:xfrm>
        <a:prstGeom prst="pie">
          <a:avLst>
            <a:gd name="adj1" fmla="val 3857226"/>
            <a:gd name="adj2" fmla="val 6942858"/>
          </a:avLst>
        </a:prstGeom>
        <a:solidFill>
          <a:schemeClr val="accent5">
            <a:hueOff val="-3676672"/>
            <a:satOff val="-5114"/>
            <a:lumOff val="-1961"/>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nl-NL" sz="2900" kern="1200"/>
        </a:p>
      </dsp:txBody>
      <dsp:txXfrm>
        <a:off x="2173298" y="2656081"/>
        <a:ext cx="682392" cy="489922"/>
      </dsp:txXfrm>
    </dsp:sp>
    <dsp:sp modelId="{C80F3FCE-2D48-4950-91E4-F1FD2AEF3BB2}">
      <dsp:nvSpPr>
        <dsp:cNvPr id="0" name=""/>
        <dsp:cNvSpPr/>
      </dsp:nvSpPr>
      <dsp:spPr>
        <a:xfrm>
          <a:off x="990134" y="320199"/>
          <a:ext cx="2939537" cy="2939537"/>
        </a:xfrm>
        <a:prstGeom prst="pie">
          <a:avLst>
            <a:gd name="adj1" fmla="val 6942858"/>
            <a:gd name="adj2" fmla="val 10028574"/>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nl-NL" sz="3200" kern="1200"/>
        </a:p>
      </dsp:txBody>
      <dsp:txXfrm>
        <a:off x="1342179" y="2061175"/>
        <a:ext cx="699889" cy="542414"/>
      </dsp:txXfrm>
    </dsp:sp>
    <dsp:sp modelId="{FA5EDE90-F31A-4456-A6E2-BD2249D49324}">
      <dsp:nvSpPr>
        <dsp:cNvPr id="0" name=""/>
        <dsp:cNvSpPr/>
      </dsp:nvSpPr>
      <dsp:spPr>
        <a:xfrm>
          <a:off x="976486" y="260708"/>
          <a:ext cx="2939537" cy="2939537"/>
        </a:xfrm>
        <a:prstGeom prst="pie">
          <a:avLst>
            <a:gd name="adj1" fmla="val 10028574"/>
            <a:gd name="adj2" fmla="val 13114284"/>
          </a:avLst>
        </a:prstGeom>
        <a:solidFill>
          <a:schemeClr val="accent5">
            <a:hueOff val="-6127787"/>
            <a:satOff val="-8523"/>
            <a:lumOff val="-32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nl-NL" sz="2900" kern="1200"/>
        </a:p>
      </dsp:txBody>
      <dsp:txXfrm>
        <a:off x="1114714" y="1326291"/>
        <a:ext cx="804873" cy="489922"/>
      </dsp:txXfrm>
    </dsp:sp>
    <dsp:sp modelId="{6205722D-8C0B-46C7-A2C3-90E777DE4A19}">
      <dsp:nvSpPr>
        <dsp:cNvPr id="0" name=""/>
        <dsp:cNvSpPr/>
      </dsp:nvSpPr>
      <dsp:spPr>
        <a:xfrm>
          <a:off x="1014280" y="213466"/>
          <a:ext cx="2939537" cy="2939537"/>
        </a:xfrm>
        <a:prstGeom prst="pie">
          <a:avLst>
            <a:gd name="adj1" fmla="val 13114284"/>
            <a:gd name="adj2" fmla="val 1620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nl-NL" sz="3300" kern="1200"/>
        </a:p>
      </dsp:txBody>
      <dsp:txXfrm>
        <a:off x="1709621" y="486423"/>
        <a:ext cx="699889" cy="559911"/>
      </dsp:txXfrm>
    </dsp:sp>
    <dsp:sp modelId="{FFFA3464-8A7F-48E5-9847-ECD51B15367F}">
      <dsp:nvSpPr>
        <dsp:cNvPr id="0" name=""/>
        <dsp:cNvSpPr/>
      </dsp:nvSpPr>
      <dsp:spPr>
        <a:xfrm>
          <a:off x="893053" y="31495"/>
          <a:ext cx="3303479" cy="3303479"/>
        </a:xfrm>
        <a:prstGeom prst="circularArrow">
          <a:avLst>
            <a:gd name="adj1" fmla="val 5085"/>
            <a:gd name="adj2" fmla="val 327528"/>
            <a:gd name="adj3" fmla="val 18957827"/>
            <a:gd name="adj4" fmla="val 16200343"/>
            <a:gd name="adj5" fmla="val 5932"/>
          </a:avLst>
        </a:prstGeom>
        <a:solidFill>
          <a:schemeClr val="accent5">
            <a:hueOff val="0"/>
            <a:satOff val="0"/>
            <a:lumOff val="0"/>
            <a:alphaOff val="0"/>
          </a:schemeClr>
        </a:solidFill>
        <a:ln>
          <a:solidFill>
            <a:schemeClr val="bg1">
              <a:lumMod val="95000"/>
            </a:schemeClr>
          </a:solidFill>
        </a:ln>
        <a:effectLst/>
      </dsp:spPr>
      <dsp:style>
        <a:lnRef idx="0">
          <a:scrgbClr r="0" g="0" b="0"/>
        </a:lnRef>
        <a:fillRef idx="1">
          <a:scrgbClr r="0" g="0" b="0"/>
        </a:fillRef>
        <a:effectRef idx="0">
          <a:scrgbClr r="0" g="0" b="0"/>
        </a:effectRef>
        <a:fontRef idx="minor">
          <a:schemeClr val="lt1"/>
        </a:fontRef>
      </dsp:style>
    </dsp:sp>
    <dsp:sp modelId="{9F97B12E-5544-4037-AD20-781C4C2C41D7}">
      <dsp:nvSpPr>
        <dsp:cNvPr id="0" name=""/>
        <dsp:cNvSpPr/>
      </dsp:nvSpPr>
      <dsp:spPr>
        <a:xfrm>
          <a:off x="931084" y="78946"/>
          <a:ext cx="3303479" cy="3303479"/>
        </a:xfrm>
        <a:prstGeom prst="circularArrow">
          <a:avLst>
            <a:gd name="adj1" fmla="val 5085"/>
            <a:gd name="adj2" fmla="val 327528"/>
            <a:gd name="adj3" fmla="val 443744"/>
            <a:gd name="adj4" fmla="val 19285776"/>
            <a:gd name="adj5" fmla="val 5932"/>
          </a:avLst>
        </a:prstGeom>
        <a:solidFill>
          <a:schemeClr val="accent5">
            <a:hueOff val="-1225557"/>
            <a:satOff val="-1705"/>
            <a:lumOff val="-654"/>
            <a:alphaOff val="0"/>
          </a:schemeClr>
        </a:solidFill>
        <a:ln>
          <a:solidFill>
            <a:schemeClr val="bg1"/>
          </a:solidFill>
        </a:ln>
        <a:effectLst/>
      </dsp:spPr>
      <dsp:style>
        <a:lnRef idx="0">
          <a:scrgbClr r="0" g="0" b="0"/>
        </a:lnRef>
        <a:fillRef idx="1">
          <a:scrgbClr r="0" g="0" b="0"/>
        </a:fillRef>
        <a:effectRef idx="0">
          <a:scrgbClr r="0" g="0" b="0"/>
        </a:effectRef>
        <a:fontRef idx="minor">
          <a:schemeClr val="lt1"/>
        </a:fontRef>
      </dsp:style>
    </dsp:sp>
    <dsp:sp modelId="{B3AA6675-B052-41EC-B0D6-341B399E58D8}">
      <dsp:nvSpPr>
        <dsp:cNvPr id="0" name=""/>
        <dsp:cNvSpPr/>
      </dsp:nvSpPr>
      <dsp:spPr>
        <a:xfrm>
          <a:off x="917388" y="138299"/>
          <a:ext cx="3303479" cy="3303479"/>
        </a:xfrm>
        <a:prstGeom prst="circularArrow">
          <a:avLst>
            <a:gd name="adj1" fmla="val 5085"/>
            <a:gd name="adj2" fmla="val 327528"/>
            <a:gd name="adj3" fmla="val 3529100"/>
            <a:gd name="adj4" fmla="val 770764"/>
            <a:gd name="adj5" fmla="val 5932"/>
          </a:avLst>
        </a:prstGeom>
        <a:solidFill>
          <a:schemeClr val="accent5">
            <a:hueOff val="-2451115"/>
            <a:satOff val="-3409"/>
            <a:lumOff val="-1307"/>
            <a:alphaOff val="0"/>
          </a:schemeClr>
        </a:solidFill>
        <a:ln>
          <a:solidFill>
            <a:schemeClr val="bg1"/>
          </a:solidFill>
        </a:ln>
        <a:effectLst/>
      </dsp:spPr>
      <dsp:style>
        <a:lnRef idx="0">
          <a:scrgbClr r="0" g="0" b="0"/>
        </a:lnRef>
        <a:fillRef idx="1">
          <a:scrgbClr r="0" g="0" b="0"/>
        </a:fillRef>
        <a:effectRef idx="0">
          <a:scrgbClr r="0" g="0" b="0"/>
        </a:effectRef>
        <a:fontRef idx="minor">
          <a:schemeClr val="lt1"/>
        </a:fontRef>
      </dsp:style>
    </dsp:sp>
    <dsp:sp modelId="{523B6AAE-ECB7-40D3-B631-010A71E1B596}">
      <dsp:nvSpPr>
        <dsp:cNvPr id="0" name=""/>
        <dsp:cNvSpPr/>
      </dsp:nvSpPr>
      <dsp:spPr>
        <a:xfrm>
          <a:off x="862754" y="164397"/>
          <a:ext cx="3303479" cy="3303479"/>
        </a:xfrm>
        <a:prstGeom prst="circularArrow">
          <a:avLst>
            <a:gd name="adj1" fmla="val 5085"/>
            <a:gd name="adj2" fmla="val 327528"/>
            <a:gd name="adj3" fmla="val 6615046"/>
            <a:gd name="adj4" fmla="val 3857426"/>
            <a:gd name="adj5" fmla="val 5932"/>
          </a:avLst>
        </a:prstGeom>
        <a:solidFill>
          <a:schemeClr val="accent5">
            <a:hueOff val="-3676672"/>
            <a:satOff val="-5114"/>
            <a:lumOff val="-1961"/>
            <a:alphaOff val="0"/>
          </a:schemeClr>
        </a:solidFill>
        <a:ln>
          <a:solidFill>
            <a:schemeClr val="bg1"/>
          </a:solidFill>
        </a:ln>
        <a:effectLst/>
      </dsp:spPr>
      <dsp:style>
        <a:lnRef idx="0">
          <a:scrgbClr r="0" g="0" b="0"/>
        </a:lnRef>
        <a:fillRef idx="1">
          <a:scrgbClr r="0" g="0" b="0"/>
        </a:fillRef>
        <a:effectRef idx="0">
          <a:scrgbClr r="0" g="0" b="0"/>
        </a:effectRef>
        <a:fontRef idx="minor">
          <a:schemeClr val="lt1"/>
        </a:fontRef>
      </dsp:style>
    </dsp:sp>
    <dsp:sp modelId="{ADF50228-5034-4E65-B246-E0C5160D2C6E}">
      <dsp:nvSpPr>
        <dsp:cNvPr id="0" name=""/>
        <dsp:cNvSpPr/>
      </dsp:nvSpPr>
      <dsp:spPr>
        <a:xfrm>
          <a:off x="808120" y="138299"/>
          <a:ext cx="3303479" cy="3303479"/>
        </a:xfrm>
        <a:prstGeom prst="circularArrow">
          <a:avLst>
            <a:gd name="adj1" fmla="val 5085"/>
            <a:gd name="adj2" fmla="val 327528"/>
            <a:gd name="adj3" fmla="val 9701707"/>
            <a:gd name="adj4" fmla="val 6943371"/>
            <a:gd name="adj5" fmla="val 5932"/>
          </a:avLst>
        </a:prstGeom>
        <a:solidFill>
          <a:schemeClr val="accent5">
            <a:hueOff val="-4902230"/>
            <a:satOff val="-6819"/>
            <a:lumOff val="-2615"/>
            <a:alphaOff val="0"/>
          </a:schemeClr>
        </a:solidFill>
        <a:ln>
          <a:solidFill>
            <a:schemeClr val="bg1"/>
          </a:solidFill>
        </a:ln>
        <a:effectLst/>
      </dsp:spPr>
      <dsp:style>
        <a:lnRef idx="0">
          <a:scrgbClr r="0" g="0" b="0"/>
        </a:lnRef>
        <a:fillRef idx="1">
          <a:scrgbClr r="0" g="0" b="0"/>
        </a:fillRef>
        <a:effectRef idx="0">
          <a:scrgbClr r="0" g="0" b="0"/>
        </a:effectRef>
        <a:fontRef idx="minor">
          <a:schemeClr val="lt1"/>
        </a:fontRef>
      </dsp:style>
    </dsp:sp>
    <dsp:sp modelId="{DEE8A339-FD4F-4710-B5E3-29D986A88109}">
      <dsp:nvSpPr>
        <dsp:cNvPr id="0" name=""/>
        <dsp:cNvSpPr/>
      </dsp:nvSpPr>
      <dsp:spPr>
        <a:xfrm>
          <a:off x="794424" y="78946"/>
          <a:ext cx="3303479" cy="3303479"/>
        </a:xfrm>
        <a:prstGeom prst="circularArrow">
          <a:avLst>
            <a:gd name="adj1" fmla="val 5085"/>
            <a:gd name="adj2" fmla="val 327528"/>
            <a:gd name="adj3" fmla="val 12786695"/>
            <a:gd name="adj4" fmla="val 10028727"/>
            <a:gd name="adj5" fmla="val 5932"/>
          </a:avLst>
        </a:prstGeom>
        <a:solidFill>
          <a:schemeClr val="accent5">
            <a:hueOff val="-6127787"/>
            <a:satOff val="-8523"/>
            <a:lumOff val="-3268"/>
            <a:alphaOff val="0"/>
          </a:schemeClr>
        </a:solidFill>
        <a:ln>
          <a:solidFill>
            <a:schemeClr val="bg1"/>
          </a:solidFill>
        </a:ln>
        <a:effectLst/>
      </dsp:spPr>
      <dsp:style>
        <a:lnRef idx="0">
          <a:scrgbClr r="0" g="0" b="0"/>
        </a:lnRef>
        <a:fillRef idx="1">
          <a:scrgbClr r="0" g="0" b="0"/>
        </a:fillRef>
        <a:effectRef idx="0">
          <a:scrgbClr r="0" g="0" b="0"/>
        </a:effectRef>
        <a:fontRef idx="minor">
          <a:schemeClr val="lt1"/>
        </a:fontRef>
      </dsp:style>
    </dsp:sp>
    <dsp:sp modelId="{D2E42905-600F-44F0-8D51-EB06E708B3B7}">
      <dsp:nvSpPr>
        <dsp:cNvPr id="0" name=""/>
        <dsp:cNvSpPr/>
      </dsp:nvSpPr>
      <dsp:spPr>
        <a:xfrm>
          <a:off x="832455" y="31495"/>
          <a:ext cx="3303479" cy="3303479"/>
        </a:xfrm>
        <a:prstGeom prst="circularArrow">
          <a:avLst>
            <a:gd name="adj1" fmla="val 5085"/>
            <a:gd name="adj2" fmla="val 327528"/>
            <a:gd name="adj3" fmla="val 15872129"/>
            <a:gd name="adj4" fmla="val 13114645"/>
            <a:gd name="adj5" fmla="val 5932"/>
          </a:avLst>
        </a:prstGeom>
        <a:solidFill>
          <a:schemeClr val="accent5">
            <a:hueOff val="-7353344"/>
            <a:satOff val="-10228"/>
            <a:lumOff val="-3922"/>
            <a:alphaOff val="0"/>
          </a:schemeClr>
        </a:solidFill>
        <a:ln>
          <a:solidFill>
            <a:schemeClr val="bg1">
              <a:lumMod val="95000"/>
            </a:schemeClr>
          </a:solid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50757A-C301-4BA0-9C16-022303DCFBE7}" type="datetimeFigureOut">
              <a:rPr lang="nl-NL" smtClean="0"/>
              <a:t>01-10-2024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ABCF57-DCC5-41AF-B9A3-5F87C1B0354B}" type="slidenum">
              <a:rPr lang="nl-NL" smtClean="0"/>
              <a:t>‹nr.›</a:t>
            </a:fld>
            <a:endParaRPr lang="nl-NL"/>
          </a:p>
        </p:txBody>
      </p:sp>
    </p:spTree>
    <p:extLst>
      <p:ext uri="{BB962C8B-B14F-4D97-AF65-F5344CB8AC3E}">
        <p14:creationId xmlns:p14="http://schemas.microsoft.com/office/powerpoint/2010/main" val="3499224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9BE560-B37C-48D6-A32F-025299D10CB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0496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dirty="0"/>
              <a:t>In totaal 7 vragen. Meerkeuzevragen zijn systeemvragen, kunnen gebruikt worden voor evaluatie.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dirty="0"/>
              <a:t>Zoveel mogelijk meerkeuze om onderzoekers te ontlasten.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9BE560-B37C-48D6-A32F-025299D10CB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2045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9BE560-B37C-48D6-A32F-025299D10CB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7447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i="1" dirty="0">
                <a:effectLst/>
                <a:latin typeface="Verdana" panose="020B0604030504040204" pitchFamily="34" charset="0"/>
                <a:ea typeface="Calibri" panose="020F0502020204030204" pitchFamily="34" charset="0"/>
                <a:cs typeface="Arial" panose="020B0604020202020204" pitchFamily="34" charset="0"/>
              </a:rPr>
              <a:t>Patiënten zouden bij voorkeur in alle fasen van het onderzoek betrokken moeten worden. Inbreng zou dus niet beperkt moeten zijn tot voor de hand liggende onderdelen.</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9BE560-B37C-48D6-A32F-025299D10CB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816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effectLst/>
                <a:latin typeface="Verdana" panose="020B0604030504040204" pitchFamily="34" charset="0"/>
                <a:ea typeface="Calibri" panose="020F0502020204030204" pitchFamily="34" charset="0"/>
                <a:cs typeface="Times New Roman" panose="02020603050405020304" pitchFamily="18" charset="0"/>
              </a:rPr>
              <a:t>Wanneer patiënten minderjarig of wilsonbekwaam zijn of door hun aandoening niet in staat zijn om inbreng te leveren, kunnen naasten of verzorgers betrokken worden. Het is daarbij wel van belang dat in ogenschouw wordt genomen dat deze vertegenwoordigers aspecten (bijv. de belasting) anders zouden kunnen inschatten dan de patiënten zelf. Er moet in dat geval dus een afweging worden gemaakt of de vertegenwoordigers goed genoeg kunnen beslissen over hun kind/naaste.</a:t>
            </a:r>
            <a:endParaRPr lang="nl-NL" sz="1800" dirty="0">
              <a:effectLst/>
              <a:latin typeface="Verdan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dirty="0">
              <a:effectLst/>
              <a:highlight>
                <a:srgbClr val="FFFF00"/>
              </a:highlight>
              <a:latin typeface="Calibri" panose="020F0502020204030204" pitchFamily="34" charset="0"/>
              <a:ea typeface="Calibri" panose="020F050202020403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9BE560-B37C-48D6-A32F-025299D10CB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138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9BE560-B37C-48D6-A32F-025299D10CB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6108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9BE560-B37C-48D6-A32F-025299D10CB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595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9BE560-B37C-48D6-A32F-025299D10CB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7812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9BE560-B37C-48D6-A32F-025299D10CB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052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dirty="0">
              <a:effectLst/>
              <a:highlight>
                <a:srgbClr val="FFFF00"/>
              </a:highlight>
              <a:latin typeface="Calibri" panose="020F0502020204030204" pitchFamily="34" charset="0"/>
              <a:ea typeface="Calibri" panose="020F050202020403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9BE560-B37C-48D6-A32F-025299D10CB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3995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9BE560-B37C-48D6-A32F-025299D10CB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6332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i="1" dirty="0">
              <a:effectLst/>
              <a:latin typeface="Verdana" panose="020B0604030504040204" pitchFamily="34" charset="0"/>
              <a:ea typeface="Calibri" panose="020F050202020403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9BE560-B37C-48D6-A32F-025299D10CB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1185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9BE560-B37C-48D6-A32F-025299D10CB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38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9BE560-B37C-48D6-A32F-025299D10CB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6737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opsomming">
    <p:spTree>
      <p:nvGrpSpPr>
        <p:cNvPr id="1" name=""/>
        <p:cNvGrpSpPr/>
        <p:nvPr/>
      </p:nvGrpSpPr>
      <p:grpSpPr>
        <a:xfrm>
          <a:off x="0" y="0"/>
          <a:ext cx="0" cy="0"/>
          <a:chOff x="0" y="0"/>
          <a:chExt cx="0" cy="0"/>
        </a:xfrm>
      </p:grpSpPr>
      <p:sp>
        <p:nvSpPr>
          <p:cNvPr id="10" name="Tijdelijke aanduiding voor tekst 9">
            <a:extLst>
              <a:ext uri="{FF2B5EF4-FFF2-40B4-BE49-F238E27FC236}">
                <a16:creationId xmlns:a16="http://schemas.microsoft.com/office/drawing/2014/main" id="{EF49BE7D-B453-5A47-80D3-DD6AF9560C60}"/>
              </a:ext>
            </a:extLst>
          </p:cNvPr>
          <p:cNvSpPr>
            <a:spLocks noGrp="1"/>
          </p:cNvSpPr>
          <p:nvPr>
            <p:ph type="body" sz="quarter" idx="10" hasCustomPrompt="1"/>
          </p:nvPr>
        </p:nvSpPr>
        <p:spPr>
          <a:xfrm>
            <a:off x="838199" y="1898650"/>
            <a:ext cx="10515599" cy="3886200"/>
          </a:xfrm>
        </p:spPr>
        <p:txBody>
          <a:bodyPr/>
          <a:lstStyle>
            <a:lvl1pPr marL="457200" indent="-457200">
              <a:lnSpc>
                <a:spcPct val="100000"/>
              </a:lnSpc>
              <a:buFont typeface="Arial" panose="020B0604020202020204" pitchFamily="34" charset="0"/>
              <a:buChar char="•"/>
              <a:defRPr sz="2200" baseline="0"/>
            </a:lvl1pPr>
          </a:lstStyle>
          <a:p>
            <a:pPr lvl="0"/>
            <a:r>
              <a:rPr lang="nl-NL"/>
              <a:t>Titel</a:t>
            </a:r>
          </a:p>
          <a:p>
            <a:pPr lvl="0"/>
            <a:r>
              <a:rPr lang="nl-NL"/>
              <a:t>Titel</a:t>
            </a:r>
          </a:p>
          <a:p>
            <a:pPr lvl="0"/>
            <a:r>
              <a:rPr lang="nl-NL"/>
              <a:t>Titel</a:t>
            </a:r>
          </a:p>
          <a:p>
            <a:pPr lvl="0"/>
            <a:r>
              <a:rPr lang="nl-NL"/>
              <a:t>Titel</a:t>
            </a:r>
          </a:p>
          <a:p>
            <a:pPr lvl="0"/>
            <a:r>
              <a:rPr lang="nl-NL"/>
              <a:t>Titel</a:t>
            </a:r>
          </a:p>
          <a:p>
            <a:pPr lvl="0"/>
            <a:r>
              <a:rPr lang="nl-NL"/>
              <a:t>Titel</a:t>
            </a:r>
          </a:p>
          <a:p>
            <a:pPr lvl="0"/>
            <a:r>
              <a:rPr lang="nl-NL"/>
              <a:t>Titel</a:t>
            </a:r>
          </a:p>
          <a:p>
            <a:pPr lvl="0"/>
            <a:r>
              <a:rPr lang="nl-NL"/>
              <a:t>Titel</a:t>
            </a:r>
          </a:p>
        </p:txBody>
      </p:sp>
      <p:sp>
        <p:nvSpPr>
          <p:cNvPr id="6" name="Titel 1">
            <a:extLst>
              <a:ext uri="{FF2B5EF4-FFF2-40B4-BE49-F238E27FC236}">
                <a16:creationId xmlns:a16="http://schemas.microsoft.com/office/drawing/2014/main" id="{2B6003D4-2419-7849-A4C6-D01B19A7B7BD}"/>
              </a:ext>
            </a:extLst>
          </p:cNvPr>
          <p:cNvSpPr>
            <a:spLocks noGrp="1"/>
          </p:cNvSpPr>
          <p:nvPr>
            <p:ph type="title" hasCustomPrompt="1"/>
          </p:nvPr>
        </p:nvSpPr>
        <p:spPr>
          <a:xfrm>
            <a:off x="838200" y="192741"/>
            <a:ext cx="10515600" cy="1325563"/>
          </a:xfrm>
        </p:spPr>
        <p:txBody>
          <a:bodyPr/>
          <a:lstStyle/>
          <a:p>
            <a:r>
              <a:rPr lang="nl-NL"/>
              <a:t>Titel</a:t>
            </a:r>
          </a:p>
        </p:txBody>
      </p:sp>
    </p:spTree>
    <p:extLst>
      <p:ext uri="{BB962C8B-B14F-4D97-AF65-F5344CB8AC3E}">
        <p14:creationId xmlns:p14="http://schemas.microsoft.com/office/powerpoint/2010/main" val="3948731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hapter (Light)">
    <p:spTree>
      <p:nvGrpSpPr>
        <p:cNvPr id="1" name=""/>
        <p:cNvGrpSpPr/>
        <p:nvPr/>
      </p:nvGrpSpPr>
      <p:grpSpPr>
        <a:xfrm>
          <a:off x="0" y="0"/>
          <a:ext cx="0" cy="0"/>
          <a:chOff x="0" y="0"/>
          <a:chExt cx="0" cy="0"/>
        </a:xfrm>
      </p:grpSpPr>
      <p:pic>
        <p:nvPicPr>
          <p:cNvPr id="5" name="Graphique 4">
            <a:extLst>
              <a:ext uri="{FF2B5EF4-FFF2-40B4-BE49-F238E27FC236}">
                <a16:creationId xmlns:a16="http://schemas.microsoft.com/office/drawing/2014/main" id="{D97075C2-D640-40B7-B715-DE36BBB3FC4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98963" y="4159250"/>
            <a:ext cx="1271271" cy="1257300"/>
          </a:xfrm>
          <a:prstGeom prst="rect">
            <a:avLst/>
          </a:prstGeom>
        </p:spPr>
      </p:pic>
      <p:sp>
        <p:nvSpPr>
          <p:cNvPr id="7" name="Espace réservé du texte 17">
            <a:extLst>
              <a:ext uri="{FF2B5EF4-FFF2-40B4-BE49-F238E27FC236}">
                <a16:creationId xmlns:a16="http://schemas.microsoft.com/office/drawing/2014/main" id="{1CE40FF4-616D-467E-AEDB-B9934FB2C80A}"/>
              </a:ext>
            </a:extLst>
          </p:cNvPr>
          <p:cNvSpPr>
            <a:spLocks noGrp="1"/>
          </p:cNvSpPr>
          <p:nvPr>
            <p:ph type="body" sz="quarter" idx="22" hasCustomPrompt="1"/>
          </p:nvPr>
        </p:nvSpPr>
        <p:spPr>
          <a:xfrm>
            <a:off x="1158241" y="3020997"/>
            <a:ext cx="1118105" cy="443199"/>
          </a:xfrm>
        </p:spPr>
        <p:txBody>
          <a:bodyPr vert="horz" lIns="0" tIns="0" rIns="0" bIns="0" rtlCol="0">
            <a:noAutofit/>
          </a:bodyPr>
          <a:lstStyle>
            <a:lvl1pPr>
              <a:defRPr lang="en-US" sz="3200" b="1" noProof="0" dirty="0">
                <a:solidFill>
                  <a:schemeClr val="tx1"/>
                </a:solidFill>
              </a:defRPr>
            </a:lvl1pPr>
          </a:lstStyle>
          <a:p>
            <a:pPr lvl="0" algn="r">
              <a:lnSpc>
                <a:spcPct val="90000"/>
              </a:lnSpc>
            </a:pPr>
            <a:r>
              <a:rPr lang="en-US" noProof="0"/>
              <a:t>00</a:t>
            </a:r>
          </a:p>
        </p:txBody>
      </p:sp>
      <p:sp>
        <p:nvSpPr>
          <p:cNvPr id="8" name="Espace réservé du texte 17">
            <a:extLst>
              <a:ext uri="{FF2B5EF4-FFF2-40B4-BE49-F238E27FC236}">
                <a16:creationId xmlns:a16="http://schemas.microsoft.com/office/drawing/2014/main" id="{2C7B456D-17FA-4CA6-A94C-1F15CC23B221}"/>
              </a:ext>
            </a:extLst>
          </p:cNvPr>
          <p:cNvSpPr>
            <a:spLocks noGrp="1"/>
          </p:cNvSpPr>
          <p:nvPr>
            <p:ph type="body" sz="quarter" idx="23"/>
          </p:nvPr>
        </p:nvSpPr>
        <p:spPr>
          <a:xfrm>
            <a:off x="2679091" y="3020997"/>
            <a:ext cx="6517348" cy="443199"/>
          </a:xfrm>
        </p:spPr>
        <p:txBody>
          <a:bodyPr/>
          <a:lstStyle>
            <a:lvl1pPr>
              <a:lnSpc>
                <a:spcPct val="90000"/>
              </a:lnSpc>
              <a:defRPr lang="fr-FR" sz="3200" b="1" i="0" kern="1200" dirty="0" err="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800"/>
              </a:spcBef>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fr-FR" noProof="0"/>
              <a:t>Cliquez pour modifier les styles du texte du masque</a:t>
            </a:r>
          </a:p>
        </p:txBody>
      </p:sp>
      <p:sp>
        <p:nvSpPr>
          <p:cNvPr id="9" name="Espace réservé du texte 17">
            <a:extLst>
              <a:ext uri="{FF2B5EF4-FFF2-40B4-BE49-F238E27FC236}">
                <a16:creationId xmlns:a16="http://schemas.microsoft.com/office/drawing/2014/main" id="{A4BDC3FC-500C-4A36-AFD2-52224706F782}"/>
              </a:ext>
            </a:extLst>
          </p:cNvPr>
          <p:cNvSpPr>
            <a:spLocks noGrp="1"/>
          </p:cNvSpPr>
          <p:nvPr>
            <p:ph type="body" sz="quarter" idx="24"/>
          </p:nvPr>
        </p:nvSpPr>
        <p:spPr>
          <a:xfrm>
            <a:off x="2679091" y="3980878"/>
            <a:ext cx="6517348" cy="315415"/>
          </a:xfrm>
        </p:spPr>
        <p:txBody>
          <a:bodyPr/>
          <a:lstStyle>
            <a:lvl1pPr>
              <a:lnSpc>
                <a:spcPct val="90000"/>
              </a:lnSpc>
              <a:defRPr lang="fr-FR" sz="1867" b="0" i="1" kern="1200" dirty="0" err="1">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800"/>
              </a:spcBef>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fr-FR" noProof="0"/>
              <a:t>Cliquez pour modifier les styles du texte du masque</a:t>
            </a:r>
          </a:p>
        </p:txBody>
      </p:sp>
      <p:sp>
        <p:nvSpPr>
          <p:cNvPr id="10" name="Espace réservé du texte 17">
            <a:extLst>
              <a:ext uri="{FF2B5EF4-FFF2-40B4-BE49-F238E27FC236}">
                <a16:creationId xmlns:a16="http://schemas.microsoft.com/office/drawing/2014/main" id="{A97CE5D1-697D-4C34-8623-6B2871AE2E2D}"/>
              </a:ext>
            </a:extLst>
          </p:cNvPr>
          <p:cNvSpPr>
            <a:spLocks noGrp="1"/>
          </p:cNvSpPr>
          <p:nvPr>
            <p:ph type="body" sz="quarter" idx="25"/>
          </p:nvPr>
        </p:nvSpPr>
        <p:spPr>
          <a:xfrm>
            <a:off x="2679091" y="3554158"/>
            <a:ext cx="6517348" cy="315415"/>
          </a:xfrm>
        </p:spPr>
        <p:txBody>
          <a:bodyPr/>
          <a:lstStyle>
            <a:lvl1pPr>
              <a:lnSpc>
                <a:spcPct val="90000"/>
              </a:lnSpc>
              <a:defRPr lang="fr-FR" sz="1867" b="0" i="0" kern="1200" cap="all" baseline="0" dirty="0" err="1">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0" indent="0">
              <a:lnSpc>
                <a:spcPct val="90000"/>
              </a:lnSpc>
              <a:spcBef>
                <a:spcPts val="800"/>
              </a:spcBef>
              <a:buFont typeface="Arial" panose="020B0604020202020204" pitchFamily="34" charset="0"/>
              <a:buNone/>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fr-FR" noProof="0"/>
              <a:t>Cliquez pour modifier les styles du texte du masque</a:t>
            </a:r>
          </a:p>
        </p:txBody>
      </p:sp>
    </p:spTree>
    <p:extLst>
      <p:ext uri="{BB962C8B-B14F-4D97-AF65-F5344CB8AC3E}">
        <p14:creationId xmlns:p14="http://schemas.microsoft.com/office/powerpoint/2010/main" val="423451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hapter (Light)">
    <p:spTree>
      <p:nvGrpSpPr>
        <p:cNvPr id="1" name=""/>
        <p:cNvGrpSpPr/>
        <p:nvPr/>
      </p:nvGrpSpPr>
      <p:grpSpPr>
        <a:xfrm>
          <a:off x="0" y="0"/>
          <a:ext cx="0" cy="0"/>
          <a:chOff x="0" y="0"/>
          <a:chExt cx="0" cy="0"/>
        </a:xfrm>
      </p:grpSpPr>
      <p:pic>
        <p:nvPicPr>
          <p:cNvPr id="5" name="Graphique 4">
            <a:extLst>
              <a:ext uri="{FF2B5EF4-FFF2-40B4-BE49-F238E27FC236}">
                <a16:creationId xmlns:a16="http://schemas.microsoft.com/office/drawing/2014/main" id="{D97075C2-D640-40B7-B715-DE36BBB3FC4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98963" y="4159250"/>
            <a:ext cx="1271271" cy="1257300"/>
          </a:xfrm>
          <a:prstGeom prst="rect">
            <a:avLst/>
          </a:prstGeom>
        </p:spPr>
      </p:pic>
      <p:sp>
        <p:nvSpPr>
          <p:cNvPr id="7" name="Espace réservé du texte 17">
            <a:extLst>
              <a:ext uri="{FF2B5EF4-FFF2-40B4-BE49-F238E27FC236}">
                <a16:creationId xmlns:a16="http://schemas.microsoft.com/office/drawing/2014/main" id="{1CE40FF4-616D-467E-AEDB-B9934FB2C80A}"/>
              </a:ext>
            </a:extLst>
          </p:cNvPr>
          <p:cNvSpPr>
            <a:spLocks noGrp="1"/>
          </p:cNvSpPr>
          <p:nvPr>
            <p:ph type="body" sz="quarter" idx="22" hasCustomPrompt="1"/>
          </p:nvPr>
        </p:nvSpPr>
        <p:spPr>
          <a:xfrm>
            <a:off x="1158241" y="3020997"/>
            <a:ext cx="1118105" cy="443199"/>
          </a:xfrm>
        </p:spPr>
        <p:txBody>
          <a:bodyPr vert="horz" lIns="0" tIns="0" rIns="0" bIns="0" rtlCol="0">
            <a:noAutofit/>
          </a:bodyPr>
          <a:lstStyle>
            <a:lvl1pPr>
              <a:defRPr lang="en-US" sz="3200" b="1" noProof="0" dirty="0">
                <a:solidFill>
                  <a:schemeClr val="tx1"/>
                </a:solidFill>
              </a:defRPr>
            </a:lvl1pPr>
          </a:lstStyle>
          <a:p>
            <a:pPr lvl="0" algn="r">
              <a:lnSpc>
                <a:spcPct val="90000"/>
              </a:lnSpc>
            </a:pPr>
            <a:r>
              <a:rPr lang="en-US" noProof="0"/>
              <a:t>00</a:t>
            </a:r>
          </a:p>
        </p:txBody>
      </p:sp>
      <p:sp>
        <p:nvSpPr>
          <p:cNvPr id="8" name="Espace réservé du texte 17">
            <a:extLst>
              <a:ext uri="{FF2B5EF4-FFF2-40B4-BE49-F238E27FC236}">
                <a16:creationId xmlns:a16="http://schemas.microsoft.com/office/drawing/2014/main" id="{2C7B456D-17FA-4CA6-A94C-1F15CC23B221}"/>
              </a:ext>
            </a:extLst>
          </p:cNvPr>
          <p:cNvSpPr>
            <a:spLocks noGrp="1"/>
          </p:cNvSpPr>
          <p:nvPr>
            <p:ph type="body" sz="quarter" idx="23"/>
          </p:nvPr>
        </p:nvSpPr>
        <p:spPr>
          <a:xfrm>
            <a:off x="2679091" y="3020997"/>
            <a:ext cx="6517348" cy="443199"/>
          </a:xfrm>
        </p:spPr>
        <p:txBody>
          <a:bodyPr/>
          <a:lstStyle>
            <a:lvl1pPr>
              <a:lnSpc>
                <a:spcPct val="90000"/>
              </a:lnSpc>
              <a:defRPr lang="fr-FR" sz="3200" b="1" i="0" kern="1200" dirty="0" err="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800"/>
              </a:spcBef>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fr-FR" noProof="0"/>
              <a:t>Cliquez pour modifier les styles du texte du masque</a:t>
            </a:r>
          </a:p>
        </p:txBody>
      </p:sp>
      <p:sp>
        <p:nvSpPr>
          <p:cNvPr id="9" name="Espace réservé du texte 17">
            <a:extLst>
              <a:ext uri="{FF2B5EF4-FFF2-40B4-BE49-F238E27FC236}">
                <a16:creationId xmlns:a16="http://schemas.microsoft.com/office/drawing/2014/main" id="{A4BDC3FC-500C-4A36-AFD2-52224706F782}"/>
              </a:ext>
            </a:extLst>
          </p:cNvPr>
          <p:cNvSpPr>
            <a:spLocks noGrp="1"/>
          </p:cNvSpPr>
          <p:nvPr>
            <p:ph type="body" sz="quarter" idx="24"/>
          </p:nvPr>
        </p:nvSpPr>
        <p:spPr>
          <a:xfrm>
            <a:off x="2679091" y="3980878"/>
            <a:ext cx="6517348" cy="315415"/>
          </a:xfrm>
        </p:spPr>
        <p:txBody>
          <a:bodyPr/>
          <a:lstStyle>
            <a:lvl1pPr>
              <a:lnSpc>
                <a:spcPct val="90000"/>
              </a:lnSpc>
              <a:defRPr lang="fr-FR" sz="1867" b="0" i="1" kern="1200" dirty="0" err="1">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800"/>
              </a:spcBef>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fr-FR" noProof="0"/>
              <a:t>Cliquez pour modifier les styles du texte du masque</a:t>
            </a:r>
          </a:p>
        </p:txBody>
      </p:sp>
      <p:sp>
        <p:nvSpPr>
          <p:cNvPr id="10" name="Espace réservé du texte 17">
            <a:extLst>
              <a:ext uri="{FF2B5EF4-FFF2-40B4-BE49-F238E27FC236}">
                <a16:creationId xmlns:a16="http://schemas.microsoft.com/office/drawing/2014/main" id="{A97CE5D1-697D-4C34-8623-6B2871AE2E2D}"/>
              </a:ext>
            </a:extLst>
          </p:cNvPr>
          <p:cNvSpPr>
            <a:spLocks noGrp="1"/>
          </p:cNvSpPr>
          <p:nvPr>
            <p:ph type="body" sz="quarter" idx="25"/>
          </p:nvPr>
        </p:nvSpPr>
        <p:spPr>
          <a:xfrm>
            <a:off x="2679091" y="3554158"/>
            <a:ext cx="6517348" cy="315415"/>
          </a:xfrm>
        </p:spPr>
        <p:txBody>
          <a:bodyPr/>
          <a:lstStyle>
            <a:lvl1pPr>
              <a:lnSpc>
                <a:spcPct val="90000"/>
              </a:lnSpc>
              <a:defRPr lang="fr-FR" sz="1867" b="0" i="0" kern="1200" cap="all" baseline="0" dirty="0" err="1">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0" indent="0">
              <a:lnSpc>
                <a:spcPct val="90000"/>
              </a:lnSpc>
              <a:spcBef>
                <a:spcPts val="800"/>
              </a:spcBef>
              <a:buFont typeface="Arial" panose="020B0604020202020204" pitchFamily="34" charset="0"/>
              <a:buNone/>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fr-FR" noProof="0"/>
              <a:t>Cliquez pour modifier les styles du texte du masque</a:t>
            </a:r>
          </a:p>
        </p:txBody>
      </p:sp>
    </p:spTree>
    <p:extLst>
      <p:ext uri="{BB962C8B-B14F-4D97-AF65-F5344CB8AC3E}">
        <p14:creationId xmlns:p14="http://schemas.microsoft.com/office/powerpoint/2010/main" val="423451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hapter (Dark)">
    <p:bg>
      <p:bgPr>
        <a:solidFill>
          <a:srgbClr val="1E034A"/>
        </a:solidFill>
        <a:effectLst/>
      </p:bgPr>
    </p:bg>
    <p:spTree>
      <p:nvGrpSpPr>
        <p:cNvPr id="1" name=""/>
        <p:cNvGrpSpPr/>
        <p:nvPr/>
      </p:nvGrpSpPr>
      <p:grpSpPr>
        <a:xfrm>
          <a:off x="0" y="0"/>
          <a:ext cx="0" cy="0"/>
          <a:chOff x="0" y="0"/>
          <a:chExt cx="0" cy="0"/>
        </a:xfrm>
      </p:grpSpPr>
      <p:pic>
        <p:nvPicPr>
          <p:cNvPr id="5" name="Graphique 4">
            <a:extLst>
              <a:ext uri="{FF2B5EF4-FFF2-40B4-BE49-F238E27FC236}">
                <a16:creationId xmlns:a16="http://schemas.microsoft.com/office/drawing/2014/main" id="{D97075C2-D640-40B7-B715-DE36BBB3FC4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98963" y="4159250"/>
            <a:ext cx="1271271" cy="1257300"/>
          </a:xfrm>
          <a:prstGeom prst="rect">
            <a:avLst/>
          </a:prstGeom>
        </p:spPr>
      </p:pic>
      <p:sp>
        <p:nvSpPr>
          <p:cNvPr id="14" name="Espace réservé du texte 17">
            <a:extLst>
              <a:ext uri="{FF2B5EF4-FFF2-40B4-BE49-F238E27FC236}">
                <a16:creationId xmlns:a16="http://schemas.microsoft.com/office/drawing/2014/main" id="{B077D764-009F-4B11-889B-7C1F77AE7EF8}"/>
              </a:ext>
            </a:extLst>
          </p:cNvPr>
          <p:cNvSpPr>
            <a:spLocks noGrp="1"/>
          </p:cNvSpPr>
          <p:nvPr>
            <p:ph type="body" sz="quarter" idx="22" hasCustomPrompt="1"/>
          </p:nvPr>
        </p:nvSpPr>
        <p:spPr>
          <a:xfrm>
            <a:off x="1158241" y="3020997"/>
            <a:ext cx="1118105" cy="443199"/>
          </a:xfrm>
        </p:spPr>
        <p:txBody>
          <a:bodyPr vert="horz" lIns="0" tIns="0" rIns="0" bIns="0" rtlCol="0">
            <a:noAutofit/>
          </a:bodyPr>
          <a:lstStyle>
            <a:lvl1pPr algn="r">
              <a:defRPr lang="en-US" sz="3200" b="1" noProof="0" dirty="0">
                <a:solidFill>
                  <a:schemeClr val="bg2"/>
                </a:solidFill>
              </a:defRPr>
            </a:lvl1pPr>
          </a:lstStyle>
          <a:p>
            <a:pPr lvl="0">
              <a:lnSpc>
                <a:spcPct val="90000"/>
              </a:lnSpc>
            </a:pPr>
            <a:r>
              <a:rPr lang="en-US" noProof="0"/>
              <a:t>00</a:t>
            </a:r>
          </a:p>
        </p:txBody>
      </p:sp>
      <p:sp>
        <p:nvSpPr>
          <p:cNvPr id="15" name="Espace réservé du texte 17">
            <a:extLst>
              <a:ext uri="{FF2B5EF4-FFF2-40B4-BE49-F238E27FC236}">
                <a16:creationId xmlns:a16="http://schemas.microsoft.com/office/drawing/2014/main" id="{26F07BC6-BD1D-4953-9F45-D190CB67B241}"/>
              </a:ext>
            </a:extLst>
          </p:cNvPr>
          <p:cNvSpPr>
            <a:spLocks noGrp="1"/>
          </p:cNvSpPr>
          <p:nvPr>
            <p:ph type="body" sz="quarter" idx="23"/>
          </p:nvPr>
        </p:nvSpPr>
        <p:spPr>
          <a:xfrm>
            <a:off x="2679091" y="3020997"/>
            <a:ext cx="6517348" cy="443199"/>
          </a:xfrm>
        </p:spPr>
        <p:txBody>
          <a:bodyPr/>
          <a:lstStyle>
            <a:lvl1pPr>
              <a:lnSpc>
                <a:spcPct val="90000"/>
              </a:lnSpc>
              <a:defRPr lang="fr-FR" sz="3200" b="1" i="0" kern="1200" dirty="0" err="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800"/>
              </a:spcBef>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fr-FR" noProof="0"/>
              <a:t>Cliquez pour modifier les styles du texte du masque</a:t>
            </a:r>
          </a:p>
        </p:txBody>
      </p:sp>
      <p:sp>
        <p:nvSpPr>
          <p:cNvPr id="6" name="Espace réservé du texte 17">
            <a:extLst>
              <a:ext uri="{FF2B5EF4-FFF2-40B4-BE49-F238E27FC236}">
                <a16:creationId xmlns:a16="http://schemas.microsoft.com/office/drawing/2014/main" id="{FB6BFF7B-8B97-443F-8D19-A75C20F978D1}"/>
              </a:ext>
            </a:extLst>
          </p:cNvPr>
          <p:cNvSpPr>
            <a:spLocks noGrp="1"/>
          </p:cNvSpPr>
          <p:nvPr>
            <p:ph type="body" sz="quarter" idx="24"/>
          </p:nvPr>
        </p:nvSpPr>
        <p:spPr>
          <a:xfrm>
            <a:off x="2679091" y="3980878"/>
            <a:ext cx="6517348" cy="315415"/>
          </a:xfrm>
        </p:spPr>
        <p:txBody>
          <a:bodyPr/>
          <a:lstStyle>
            <a:lvl1pPr>
              <a:lnSpc>
                <a:spcPct val="90000"/>
              </a:lnSpc>
              <a:defRPr lang="fr-FR" sz="1867" b="0" i="1" kern="1200" dirty="0" err="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800"/>
              </a:spcBef>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fr-FR" noProof="0"/>
              <a:t>Cliquez pour modifier les styles du texte du masque</a:t>
            </a:r>
          </a:p>
        </p:txBody>
      </p:sp>
      <p:sp>
        <p:nvSpPr>
          <p:cNvPr id="7" name="Espace réservé du texte 17">
            <a:extLst>
              <a:ext uri="{FF2B5EF4-FFF2-40B4-BE49-F238E27FC236}">
                <a16:creationId xmlns:a16="http://schemas.microsoft.com/office/drawing/2014/main" id="{DA36FF3D-AF0A-45ED-BF39-F628AE9DBF56}"/>
              </a:ext>
            </a:extLst>
          </p:cNvPr>
          <p:cNvSpPr>
            <a:spLocks noGrp="1"/>
          </p:cNvSpPr>
          <p:nvPr>
            <p:ph type="body" sz="quarter" idx="25"/>
          </p:nvPr>
        </p:nvSpPr>
        <p:spPr>
          <a:xfrm>
            <a:off x="2679091" y="3554158"/>
            <a:ext cx="6517348" cy="315415"/>
          </a:xfrm>
        </p:spPr>
        <p:txBody>
          <a:bodyPr/>
          <a:lstStyle>
            <a:lvl1pPr>
              <a:lnSpc>
                <a:spcPct val="90000"/>
              </a:lnSpc>
              <a:defRPr lang="fr-FR" sz="1867" b="0" i="0" kern="1200" cap="all" baseline="0" dirty="0" err="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800"/>
              </a:spcBef>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fr-FR" noProof="0"/>
              <a:t>Cliquez pour modifier les styles du texte du masque</a:t>
            </a:r>
          </a:p>
        </p:txBody>
      </p:sp>
    </p:spTree>
    <p:extLst>
      <p:ext uri="{BB962C8B-B14F-4D97-AF65-F5344CB8AC3E}">
        <p14:creationId xmlns:p14="http://schemas.microsoft.com/office/powerpoint/2010/main" val="1507036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xt over Image">
    <p:bg>
      <p:bgPr>
        <a:solidFill>
          <a:schemeClr val="bg1"/>
        </a:solidFill>
        <a:effectLst/>
      </p:bgPr>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B3CF0ECB-30FF-45DD-8A41-5DF28038CBAD}"/>
              </a:ext>
            </a:extLst>
          </p:cNvPr>
          <p:cNvSpPr>
            <a:spLocks noGrp="1"/>
          </p:cNvSpPr>
          <p:nvPr>
            <p:ph type="pic" sz="quarter" idx="20"/>
          </p:nvPr>
        </p:nvSpPr>
        <p:spPr>
          <a:xfrm>
            <a:off x="3" y="0"/>
            <a:ext cx="12191999" cy="6858000"/>
          </a:xfrm>
          <a:custGeom>
            <a:avLst/>
            <a:gdLst>
              <a:gd name="connsiteX0" fmla="*/ 351363 w 9143999"/>
              <a:gd name="connsiteY0" fmla="*/ 4913481 h 5143500"/>
              <a:gd name="connsiteX1" fmla="*/ 331613 w 9143999"/>
              <a:gd name="connsiteY1" fmla="*/ 4933530 h 5143500"/>
              <a:gd name="connsiteX2" fmla="*/ 352237 w 9143999"/>
              <a:gd name="connsiteY2" fmla="*/ 4953582 h 5143500"/>
              <a:gd name="connsiteX3" fmla="*/ 371987 w 9143999"/>
              <a:gd name="connsiteY3" fmla="*/ 4933533 h 5143500"/>
              <a:gd name="connsiteX4" fmla="*/ 351363 w 9143999"/>
              <a:gd name="connsiteY4" fmla="*/ 4913481 h 5143500"/>
              <a:gd name="connsiteX5" fmla="*/ 892593 w 9143999"/>
              <a:gd name="connsiteY5" fmla="*/ 4837587 h 5143500"/>
              <a:gd name="connsiteX6" fmla="*/ 917846 w 9143999"/>
              <a:gd name="connsiteY6" fmla="*/ 4847631 h 5143500"/>
              <a:gd name="connsiteX7" fmla="*/ 927648 w 9143999"/>
              <a:gd name="connsiteY7" fmla="*/ 4877990 h 5143500"/>
              <a:gd name="connsiteX8" fmla="*/ 918100 w 9143999"/>
              <a:gd name="connsiteY8" fmla="*/ 4908353 h 5143500"/>
              <a:gd name="connsiteX9" fmla="*/ 894866 w 9143999"/>
              <a:gd name="connsiteY9" fmla="*/ 4918277 h 5143500"/>
              <a:gd name="connsiteX10" fmla="*/ 868933 w 9143999"/>
              <a:gd name="connsiteY10" fmla="*/ 4908080 h 5143500"/>
              <a:gd name="connsiteX11" fmla="*/ 859062 w 9143999"/>
              <a:gd name="connsiteY11" fmla="*/ 4877877 h 5143500"/>
              <a:gd name="connsiteX12" fmla="*/ 868678 w 9143999"/>
              <a:gd name="connsiteY12" fmla="*/ 4847677 h 5143500"/>
              <a:gd name="connsiteX13" fmla="*/ 559057 w 9143999"/>
              <a:gd name="connsiteY13" fmla="*/ 4837499 h 5143500"/>
              <a:gd name="connsiteX14" fmla="*/ 578336 w 9143999"/>
              <a:gd name="connsiteY14" fmla="*/ 4840021 h 5143500"/>
              <a:gd name="connsiteX15" fmla="*/ 585643 w 9143999"/>
              <a:gd name="connsiteY15" fmla="*/ 4847817 h 5143500"/>
              <a:gd name="connsiteX16" fmla="*/ 585643 w 9143999"/>
              <a:gd name="connsiteY16" fmla="*/ 4907937 h 5143500"/>
              <a:gd name="connsiteX17" fmla="*/ 578336 w 9143999"/>
              <a:gd name="connsiteY17" fmla="*/ 4915741 h 5143500"/>
              <a:gd name="connsiteX18" fmla="*/ 558605 w 9143999"/>
              <a:gd name="connsiteY18" fmla="*/ 4918322 h 5143500"/>
              <a:gd name="connsiteX19" fmla="*/ 534559 w 9143999"/>
              <a:gd name="connsiteY19" fmla="*/ 4909442 h 5143500"/>
              <a:gd name="connsiteX20" fmla="*/ 523519 w 9143999"/>
              <a:gd name="connsiteY20" fmla="*/ 4877990 h 5143500"/>
              <a:gd name="connsiteX21" fmla="*/ 534559 w 9143999"/>
              <a:gd name="connsiteY21" fmla="*/ 4846542 h 5143500"/>
              <a:gd name="connsiteX22" fmla="*/ 1101680 w 9143999"/>
              <a:gd name="connsiteY22" fmla="*/ 4805359 h 5143500"/>
              <a:gd name="connsiteX23" fmla="*/ 1095864 w 9143999"/>
              <a:gd name="connsiteY23" fmla="*/ 4811167 h 5143500"/>
              <a:gd name="connsiteX24" fmla="*/ 1095864 w 9143999"/>
              <a:gd name="connsiteY24" fmla="*/ 4944812 h 5143500"/>
              <a:gd name="connsiteX25" fmla="*/ 1101680 w 9143999"/>
              <a:gd name="connsiteY25" fmla="*/ 4950628 h 5143500"/>
              <a:gd name="connsiteX26" fmla="*/ 1127823 w 9143999"/>
              <a:gd name="connsiteY26" fmla="*/ 4950628 h 5143500"/>
              <a:gd name="connsiteX27" fmla="*/ 1128318 w 9143999"/>
              <a:gd name="connsiteY27" fmla="*/ 4950134 h 5143500"/>
              <a:gd name="connsiteX28" fmla="*/ 1130431 w 9143999"/>
              <a:gd name="connsiteY28" fmla="*/ 4950134 h 5143500"/>
              <a:gd name="connsiteX29" fmla="*/ 1136285 w 9143999"/>
              <a:gd name="connsiteY29" fmla="*/ 4944348 h 5143500"/>
              <a:gd name="connsiteX30" fmla="*/ 1136285 w 9143999"/>
              <a:gd name="connsiteY30" fmla="*/ 4811405 h 5143500"/>
              <a:gd name="connsiteX31" fmla="*/ 1130431 w 9143999"/>
              <a:gd name="connsiteY31" fmla="*/ 4805627 h 5143500"/>
              <a:gd name="connsiteX32" fmla="*/ 1128092 w 9143999"/>
              <a:gd name="connsiteY32" fmla="*/ 4805627 h 5143500"/>
              <a:gd name="connsiteX33" fmla="*/ 1127823 w 9143999"/>
              <a:gd name="connsiteY33" fmla="*/ 4805359 h 5143500"/>
              <a:gd name="connsiteX34" fmla="*/ 891920 w 9143999"/>
              <a:gd name="connsiteY34" fmla="*/ 4802455 h 5143500"/>
              <a:gd name="connsiteX35" fmla="*/ 819859 w 9143999"/>
              <a:gd name="connsiteY35" fmla="*/ 4877990 h 5143500"/>
              <a:gd name="connsiteX36" fmla="*/ 893949 w 9143999"/>
              <a:gd name="connsiteY36" fmla="*/ 4953533 h 5143500"/>
              <a:gd name="connsiteX37" fmla="*/ 923593 w 9143999"/>
              <a:gd name="connsiteY37" fmla="*/ 4947899 h 5143500"/>
              <a:gd name="connsiteX38" fmla="*/ 924071 w 9143999"/>
              <a:gd name="connsiteY38" fmla="*/ 4947569 h 5143500"/>
              <a:gd name="connsiteX39" fmla="*/ 924870 w 9143999"/>
              <a:gd name="connsiteY39" fmla="*/ 4947419 h 5143500"/>
              <a:gd name="connsiteX40" fmla="*/ 967553 w 9143999"/>
              <a:gd name="connsiteY40" fmla="*/ 4877877 h 5143500"/>
              <a:gd name="connsiteX41" fmla="*/ 924008 w 9143999"/>
              <a:gd name="connsiteY41" fmla="*/ 4808342 h 5143500"/>
              <a:gd name="connsiteX42" fmla="*/ 922787 w 9143999"/>
              <a:gd name="connsiteY42" fmla="*/ 4808121 h 5143500"/>
              <a:gd name="connsiteX43" fmla="*/ 922737 w 9143999"/>
              <a:gd name="connsiteY43" fmla="*/ 4808088 h 5143500"/>
              <a:gd name="connsiteX44" fmla="*/ 891920 w 9143999"/>
              <a:gd name="connsiteY44" fmla="*/ 4802455 h 5143500"/>
              <a:gd name="connsiteX45" fmla="*/ 725443 w 9143999"/>
              <a:gd name="connsiteY45" fmla="*/ 4802455 h 5143500"/>
              <a:gd name="connsiteX46" fmla="*/ 667045 w 9143999"/>
              <a:gd name="connsiteY46" fmla="*/ 4812907 h 5143500"/>
              <a:gd name="connsiteX47" fmla="*/ 666933 w 9143999"/>
              <a:gd name="connsiteY47" fmla="*/ 4813086 h 5143500"/>
              <a:gd name="connsiteX48" fmla="*/ 666650 w 9143999"/>
              <a:gd name="connsiteY48" fmla="*/ 4813136 h 5143500"/>
              <a:gd name="connsiteX49" fmla="*/ 659335 w 9143999"/>
              <a:gd name="connsiteY49" fmla="*/ 4824699 h 5143500"/>
              <a:gd name="connsiteX50" fmla="*/ 659335 w 9143999"/>
              <a:gd name="connsiteY50" fmla="*/ 4944348 h 5143500"/>
              <a:gd name="connsiteX51" fmla="*/ 659777 w 9143999"/>
              <a:gd name="connsiteY51" fmla="*/ 4944785 h 5143500"/>
              <a:gd name="connsiteX52" fmla="*/ 659777 w 9143999"/>
              <a:gd name="connsiteY52" fmla="*/ 4944812 h 5143500"/>
              <a:gd name="connsiteX53" fmla="*/ 665593 w 9143999"/>
              <a:gd name="connsiteY53" fmla="*/ 4950628 h 5143500"/>
              <a:gd name="connsiteX54" fmla="*/ 691736 w 9143999"/>
              <a:gd name="connsiteY54" fmla="*/ 4950628 h 5143500"/>
              <a:gd name="connsiteX55" fmla="*/ 697552 w 9143999"/>
              <a:gd name="connsiteY55" fmla="*/ 4944812 h 5143500"/>
              <a:gd name="connsiteX56" fmla="*/ 697552 w 9143999"/>
              <a:gd name="connsiteY56" fmla="*/ 4847194 h 5143500"/>
              <a:gd name="connsiteX57" fmla="*/ 704448 w 9143999"/>
              <a:gd name="connsiteY57" fmla="*/ 4839717 h 5143500"/>
              <a:gd name="connsiteX58" fmla="*/ 726010 w 9143999"/>
              <a:gd name="connsiteY58" fmla="*/ 4837419 h 5143500"/>
              <a:gd name="connsiteX59" fmla="*/ 746013 w 9143999"/>
              <a:gd name="connsiteY59" fmla="*/ 4843168 h 5143500"/>
              <a:gd name="connsiteX60" fmla="*/ 754202 w 9143999"/>
              <a:gd name="connsiteY60" fmla="*/ 4862009 h 5143500"/>
              <a:gd name="connsiteX61" fmla="*/ 754202 w 9143999"/>
              <a:gd name="connsiteY61" fmla="*/ 4944812 h 5143500"/>
              <a:gd name="connsiteX62" fmla="*/ 760018 w 9143999"/>
              <a:gd name="connsiteY62" fmla="*/ 4950628 h 5143500"/>
              <a:gd name="connsiteX63" fmla="*/ 786160 w 9143999"/>
              <a:gd name="connsiteY63" fmla="*/ 4950628 h 5143500"/>
              <a:gd name="connsiteX64" fmla="*/ 791976 w 9143999"/>
              <a:gd name="connsiteY64" fmla="*/ 4944812 h 5143500"/>
              <a:gd name="connsiteX65" fmla="*/ 791976 w 9143999"/>
              <a:gd name="connsiteY65" fmla="*/ 4944762 h 5143500"/>
              <a:gd name="connsiteX66" fmla="*/ 792395 w 9143999"/>
              <a:gd name="connsiteY66" fmla="*/ 4944348 h 5143500"/>
              <a:gd name="connsiteX67" fmla="*/ 792395 w 9143999"/>
              <a:gd name="connsiteY67" fmla="*/ 4857065 h 5143500"/>
              <a:gd name="connsiteX68" fmla="*/ 775798 w 9143999"/>
              <a:gd name="connsiteY68" fmla="*/ 4816682 h 5143500"/>
              <a:gd name="connsiteX69" fmla="*/ 775543 w 9143999"/>
              <a:gd name="connsiteY69" fmla="*/ 4816611 h 5143500"/>
              <a:gd name="connsiteX70" fmla="*/ 775486 w 9143999"/>
              <a:gd name="connsiteY70" fmla="*/ 4816471 h 5143500"/>
              <a:gd name="connsiteX71" fmla="*/ 725443 w 9143999"/>
              <a:gd name="connsiteY71" fmla="*/ 4802455 h 5143500"/>
              <a:gd name="connsiteX72" fmla="*/ 559834 w 9143999"/>
              <a:gd name="connsiteY72" fmla="*/ 4802455 h 5143500"/>
              <a:gd name="connsiteX73" fmla="*/ 529662 w 9143999"/>
              <a:gd name="connsiteY73" fmla="*/ 4807762 h 5143500"/>
              <a:gd name="connsiteX74" fmla="*/ 529594 w 9143999"/>
              <a:gd name="connsiteY74" fmla="*/ 4807805 h 5143500"/>
              <a:gd name="connsiteX75" fmla="*/ 528372 w 9143999"/>
              <a:gd name="connsiteY75" fmla="*/ 4808018 h 5143500"/>
              <a:gd name="connsiteX76" fmla="*/ 483586 w 9143999"/>
              <a:gd name="connsiteY76" fmla="*/ 4877877 h 5143500"/>
              <a:gd name="connsiteX77" fmla="*/ 526397 w 9143999"/>
              <a:gd name="connsiteY77" fmla="*/ 4947825 h 5143500"/>
              <a:gd name="connsiteX78" fmla="*/ 527142 w 9143999"/>
              <a:gd name="connsiteY78" fmla="*/ 4947947 h 5143500"/>
              <a:gd name="connsiteX79" fmla="*/ 527700 w 9143999"/>
              <a:gd name="connsiteY79" fmla="*/ 4948307 h 5143500"/>
              <a:gd name="connsiteX80" fmla="*/ 559257 w 9143999"/>
              <a:gd name="connsiteY80" fmla="*/ 4953533 h 5143500"/>
              <a:gd name="connsiteX81" fmla="*/ 617069 w 9143999"/>
              <a:gd name="connsiteY81" fmla="*/ 4941908 h 5143500"/>
              <a:gd name="connsiteX82" fmla="*/ 624337 w 9143999"/>
              <a:gd name="connsiteY82" fmla="*/ 4930284 h 5143500"/>
              <a:gd name="connsiteX83" fmla="*/ 624337 w 9143999"/>
              <a:gd name="connsiteY83" fmla="*/ 4824821 h 5143500"/>
              <a:gd name="connsiteX84" fmla="*/ 617069 w 9143999"/>
              <a:gd name="connsiteY84" fmla="*/ 4813204 h 5143500"/>
              <a:gd name="connsiteX85" fmla="*/ 559834 w 9143999"/>
              <a:gd name="connsiteY85" fmla="*/ 4802455 h 5143500"/>
              <a:gd name="connsiteX86" fmla="*/ 398011 w 9143999"/>
              <a:gd name="connsiteY86" fmla="*/ 4801292 h 5143500"/>
              <a:gd name="connsiteX87" fmla="*/ 395922 w 9143999"/>
              <a:gd name="connsiteY87" fmla="*/ 4801589 h 5143500"/>
              <a:gd name="connsiteX88" fmla="*/ 395863 w 9143999"/>
              <a:gd name="connsiteY88" fmla="*/ 4801582 h 5143500"/>
              <a:gd name="connsiteX89" fmla="*/ 331528 w 9143999"/>
              <a:gd name="connsiteY89" fmla="*/ 4853603 h 5143500"/>
              <a:gd name="connsiteX90" fmla="*/ 425688 w 9143999"/>
              <a:gd name="connsiteY90" fmla="*/ 4933656 h 5143500"/>
              <a:gd name="connsiteX91" fmla="*/ 423936 w 9143999"/>
              <a:gd name="connsiteY91" fmla="*/ 4944348 h 5143500"/>
              <a:gd name="connsiteX92" fmla="*/ 423645 w 9143999"/>
              <a:gd name="connsiteY92" fmla="*/ 4946089 h 5143500"/>
              <a:gd name="connsiteX93" fmla="*/ 428029 w 9143999"/>
              <a:gd name="connsiteY93" fmla="*/ 4950134 h 5143500"/>
              <a:gd name="connsiteX94" fmla="*/ 429440 w 9143999"/>
              <a:gd name="connsiteY94" fmla="*/ 4950134 h 5143500"/>
              <a:gd name="connsiteX95" fmla="*/ 429969 w 9143999"/>
              <a:gd name="connsiteY95" fmla="*/ 4950628 h 5143500"/>
              <a:gd name="connsiteX96" fmla="*/ 456121 w 9143999"/>
              <a:gd name="connsiteY96" fmla="*/ 4950628 h 5143500"/>
              <a:gd name="connsiteX97" fmla="*/ 463668 w 9143999"/>
              <a:gd name="connsiteY97" fmla="*/ 4944812 h 5143500"/>
              <a:gd name="connsiteX98" fmla="*/ 465995 w 9143999"/>
              <a:gd name="connsiteY98" fmla="*/ 4928255 h 5143500"/>
              <a:gd name="connsiteX99" fmla="*/ 372445 w 9143999"/>
              <a:gd name="connsiteY99" fmla="*/ 4850972 h 5143500"/>
              <a:gd name="connsiteX100" fmla="*/ 378874 w 9143999"/>
              <a:gd name="connsiteY100" fmla="*/ 4840371 h 5143500"/>
              <a:gd name="connsiteX101" fmla="*/ 395404 w 9143999"/>
              <a:gd name="connsiteY101" fmla="*/ 4836760 h 5143500"/>
              <a:gd name="connsiteX102" fmla="*/ 438848 w 9143999"/>
              <a:gd name="connsiteY102" fmla="*/ 4849557 h 5143500"/>
              <a:gd name="connsiteX103" fmla="*/ 443232 w 9143999"/>
              <a:gd name="connsiteY103" fmla="*/ 4850714 h 5143500"/>
              <a:gd name="connsiteX104" fmla="*/ 443815 w 9143999"/>
              <a:gd name="connsiteY104" fmla="*/ 4850347 h 5143500"/>
              <a:gd name="connsiteX105" fmla="*/ 445074 w 9143999"/>
              <a:gd name="connsiteY105" fmla="*/ 4850684 h 5143500"/>
              <a:gd name="connsiteX106" fmla="*/ 451467 w 9143999"/>
              <a:gd name="connsiteY106" fmla="*/ 4846616 h 5143500"/>
              <a:gd name="connsiteX107" fmla="*/ 460476 w 9143999"/>
              <a:gd name="connsiteY107" fmla="*/ 4827435 h 5143500"/>
              <a:gd name="connsiteX108" fmla="*/ 461639 w 9143999"/>
              <a:gd name="connsiteY108" fmla="*/ 4822502 h 5143500"/>
              <a:gd name="connsiteX109" fmla="*/ 458150 w 9143999"/>
              <a:gd name="connsiteY109" fmla="*/ 4816686 h 5143500"/>
              <a:gd name="connsiteX110" fmla="*/ 398011 w 9143999"/>
              <a:gd name="connsiteY110" fmla="*/ 4801292 h 5143500"/>
              <a:gd name="connsiteX111" fmla="*/ 1053743 w 9143999"/>
              <a:gd name="connsiteY111" fmla="*/ 4747249 h 5143500"/>
              <a:gd name="connsiteX112" fmla="*/ 994181 w 9143999"/>
              <a:gd name="connsiteY112" fmla="*/ 4808264 h 5143500"/>
              <a:gd name="connsiteX113" fmla="*/ 994181 w 9143999"/>
              <a:gd name="connsiteY113" fmla="*/ 4944812 h 5143500"/>
              <a:gd name="connsiteX114" fmla="*/ 999997 w 9143999"/>
              <a:gd name="connsiteY114" fmla="*/ 4950628 h 5143500"/>
              <a:gd name="connsiteX115" fmla="*/ 1025851 w 9143999"/>
              <a:gd name="connsiteY115" fmla="*/ 4950628 h 5143500"/>
              <a:gd name="connsiteX116" fmla="*/ 1026345 w 9143999"/>
              <a:gd name="connsiteY116" fmla="*/ 4950134 h 5143500"/>
              <a:gd name="connsiteX117" fmla="*/ 1027794 w 9143999"/>
              <a:gd name="connsiteY117" fmla="*/ 4950134 h 5143500"/>
              <a:gd name="connsiteX118" fmla="*/ 1033639 w 9143999"/>
              <a:gd name="connsiteY118" fmla="*/ 4944348 h 5143500"/>
              <a:gd name="connsiteX119" fmla="*/ 1033639 w 9143999"/>
              <a:gd name="connsiteY119" fmla="*/ 4837419 h 5143500"/>
              <a:gd name="connsiteX120" fmla="*/ 1070780 w 9143999"/>
              <a:gd name="connsiteY120" fmla="*/ 4837419 h 5143500"/>
              <a:gd name="connsiteX121" fmla="*/ 1076625 w 9143999"/>
              <a:gd name="connsiteY121" fmla="*/ 4831634 h 5143500"/>
              <a:gd name="connsiteX122" fmla="*/ 1076625 w 9143999"/>
              <a:gd name="connsiteY122" fmla="*/ 4811692 h 5143500"/>
              <a:gd name="connsiteX123" fmla="*/ 1070780 w 9143999"/>
              <a:gd name="connsiteY123" fmla="*/ 4805627 h 5143500"/>
              <a:gd name="connsiteX124" fmla="*/ 1068815 w 9143999"/>
              <a:gd name="connsiteY124" fmla="*/ 4805627 h 5143500"/>
              <a:gd name="connsiteX125" fmla="*/ 1068559 w 9143999"/>
              <a:gd name="connsiteY125" fmla="*/ 4805359 h 5143500"/>
              <a:gd name="connsiteX126" fmla="*/ 1033639 w 9143999"/>
              <a:gd name="connsiteY126" fmla="*/ 4805359 h 5143500"/>
              <a:gd name="connsiteX127" fmla="*/ 1033639 w 9143999"/>
              <a:gd name="connsiteY127" fmla="*/ 4802443 h 5143500"/>
              <a:gd name="connsiteX128" fmla="*/ 1056748 w 9143999"/>
              <a:gd name="connsiteY128" fmla="*/ 4778457 h 5143500"/>
              <a:gd name="connsiteX129" fmla="*/ 1071071 w 9143999"/>
              <a:gd name="connsiteY129" fmla="*/ 4779901 h 5143500"/>
              <a:gd name="connsiteX130" fmla="*/ 1076625 w 9143999"/>
              <a:gd name="connsiteY130" fmla="*/ 4774411 h 5143500"/>
              <a:gd name="connsiteX131" fmla="*/ 1079556 w 9143999"/>
              <a:gd name="connsiteY131" fmla="*/ 4759385 h 5143500"/>
              <a:gd name="connsiteX132" fmla="*/ 1080138 w 9143999"/>
              <a:gd name="connsiteY132" fmla="*/ 4755627 h 5143500"/>
              <a:gd name="connsiteX133" fmla="*/ 1074293 w 9143999"/>
              <a:gd name="connsiteY133" fmla="*/ 4749848 h 5143500"/>
              <a:gd name="connsiteX134" fmla="*/ 1072404 w 9143999"/>
              <a:gd name="connsiteY134" fmla="*/ 4749641 h 5143500"/>
              <a:gd name="connsiteX135" fmla="*/ 1072049 w 9143999"/>
              <a:gd name="connsiteY135" fmla="*/ 4749285 h 5143500"/>
              <a:gd name="connsiteX136" fmla="*/ 1053743 w 9143999"/>
              <a:gd name="connsiteY136" fmla="*/ 4747249 h 5143500"/>
              <a:gd name="connsiteX137" fmla="*/ 1115151 w 9143999"/>
              <a:gd name="connsiteY137" fmla="*/ 4747131 h 5143500"/>
              <a:gd name="connsiteX138" fmla="*/ 1095104 w 9143999"/>
              <a:gd name="connsiteY138" fmla="*/ 4767478 h 5143500"/>
              <a:gd name="connsiteX139" fmla="*/ 1116017 w 9143999"/>
              <a:gd name="connsiteY139" fmla="*/ 4787818 h 5143500"/>
              <a:gd name="connsiteX140" fmla="*/ 1136065 w 9143999"/>
              <a:gd name="connsiteY140" fmla="*/ 4767481 h 5143500"/>
              <a:gd name="connsiteX141" fmla="*/ 1115151 w 9143999"/>
              <a:gd name="connsiteY141" fmla="*/ 4747131 h 5143500"/>
              <a:gd name="connsiteX142" fmla="*/ 0 w 9143999"/>
              <a:gd name="connsiteY142" fmla="*/ 0 h 5143500"/>
              <a:gd name="connsiteX143" fmla="*/ 9143999 w 9143999"/>
              <a:gd name="connsiteY143" fmla="*/ 0 h 5143500"/>
              <a:gd name="connsiteX144" fmla="*/ 9143999 w 9143999"/>
              <a:gd name="connsiteY144" fmla="*/ 5143500 h 5143500"/>
              <a:gd name="connsiteX145" fmla="*/ 0 w 9143999"/>
              <a:gd name="connsiteY145"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9143999" h="5143500">
                <a:moveTo>
                  <a:pt x="351363" y="4913481"/>
                </a:moveTo>
                <a:cubicBezTo>
                  <a:pt x="339456" y="4913486"/>
                  <a:pt x="331612" y="4921037"/>
                  <a:pt x="331613" y="4933530"/>
                </a:cubicBezTo>
                <a:cubicBezTo>
                  <a:pt x="331608" y="4945734"/>
                  <a:pt x="339456" y="4953580"/>
                  <a:pt x="352237" y="4953582"/>
                </a:cubicBezTo>
                <a:cubicBezTo>
                  <a:pt x="364153" y="4953577"/>
                  <a:pt x="371990" y="4945737"/>
                  <a:pt x="371987" y="4933533"/>
                </a:cubicBezTo>
                <a:cubicBezTo>
                  <a:pt x="371996" y="4921039"/>
                  <a:pt x="364153" y="4913482"/>
                  <a:pt x="351363" y="4913481"/>
                </a:cubicBezTo>
                <a:close/>
                <a:moveTo>
                  <a:pt x="892593" y="4837587"/>
                </a:moveTo>
                <a:lnTo>
                  <a:pt x="917846" y="4847631"/>
                </a:lnTo>
                <a:cubicBezTo>
                  <a:pt x="924091" y="4854457"/>
                  <a:pt x="927648" y="4864625"/>
                  <a:pt x="927648" y="4877990"/>
                </a:cubicBezTo>
                <a:cubicBezTo>
                  <a:pt x="927648" y="4891355"/>
                  <a:pt x="924091" y="4901524"/>
                  <a:pt x="918100" y="4908353"/>
                </a:cubicBezTo>
                <a:lnTo>
                  <a:pt x="894866" y="4918277"/>
                </a:lnTo>
                <a:lnTo>
                  <a:pt x="868933" y="4908080"/>
                </a:lnTo>
                <a:cubicBezTo>
                  <a:pt x="862645" y="4901288"/>
                  <a:pt x="859062" y="4891172"/>
                  <a:pt x="859062" y="4877877"/>
                </a:cubicBezTo>
                <a:cubicBezTo>
                  <a:pt x="859062" y="4864582"/>
                  <a:pt x="862645" y="4854468"/>
                  <a:pt x="868678" y="4847677"/>
                </a:cubicBezTo>
                <a:close/>
                <a:moveTo>
                  <a:pt x="559057" y="4837499"/>
                </a:moveTo>
                <a:lnTo>
                  <a:pt x="578336" y="4840021"/>
                </a:lnTo>
                <a:cubicBezTo>
                  <a:pt x="583309" y="4841465"/>
                  <a:pt x="585643" y="4843483"/>
                  <a:pt x="585643" y="4847817"/>
                </a:cubicBezTo>
                <a:lnTo>
                  <a:pt x="585643" y="4907937"/>
                </a:lnTo>
                <a:cubicBezTo>
                  <a:pt x="585643" y="4912270"/>
                  <a:pt x="583309" y="4914296"/>
                  <a:pt x="578336" y="4915741"/>
                </a:cubicBezTo>
                <a:lnTo>
                  <a:pt x="558605" y="4918322"/>
                </a:lnTo>
                <a:lnTo>
                  <a:pt x="534559" y="4909442"/>
                </a:lnTo>
                <a:cubicBezTo>
                  <a:pt x="527877" y="4902976"/>
                  <a:pt x="523519" y="4892806"/>
                  <a:pt x="523519" y="4877990"/>
                </a:cubicBezTo>
                <a:cubicBezTo>
                  <a:pt x="523519" y="4863173"/>
                  <a:pt x="527877" y="4853005"/>
                  <a:pt x="534559" y="4846542"/>
                </a:cubicBezTo>
                <a:close/>
                <a:moveTo>
                  <a:pt x="1101680" y="4805359"/>
                </a:moveTo>
                <a:cubicBezTo>
                  <a:pt x="1098192" y="4805359"/>
                  <a:pt x="1095864" y="4807677"/>
                  <a:pt x="1095864" y="4811167"/>
                </a:cubicBezTo>
                <a:lnTo>
                  <a:pt x="1095864" y="4944812"/>
                </a:lnTo>
                <a:cubicBezTo>
                  <a:pt x="1095864" y="4948301"/>
                  <a:pt x="1098192" y="4950628"/>
                  <a:pt x="1101680" y="4950628"/>
                </a:cubicBezTo>
                <a:lnTo>
                  <a:pt x="1127823" y="4950628"/>
                </a:lnTo>
                <a:lnTo>
                  <a:pt x="1128318" y="4950134"/>
                </a:lnTo>
                <a:lnTo>
                  <a:pt x="1130431" y="4950134"/>
                </a:lnTo>
                <a:cubicBezTo>
                  <a:pt x="1133944" y="4950134"/>
                  <a:pt x="1136285" y="4947819"/>
                  <a:pt x="1136285" y="4944348"/>
                </a:cubicBezTo>
                <a:lnTo>
                  <a:pt x="1136285" y="4811405"/>
                </a:lnTo>
                <a:cubicBezTo>
                  <a:pt x="1136285" y="4807934"/>
                  <a:pt x="1133944" y="4805627"/>
                  <a:pt x="1130431" y="4805627"/>
                </a:cubicBezTo>
                <a:lnTo>
                  <a:pt x="1128092" y="4805627"/>
                </a:lnTo>
                <a:lnTo>
                  <a:pt x="1127823" y="4805359"/>
                </a:lnTo>
                <a:close/>
                <a:moveTo>
                  <a:pt x="891920" y="4802455"/>
                </a:moveTo>
                <a:cubicBezTo>
                  <a:pt x="848337" y="4802455"/>
                  <a:pt x="819859" y="4834118"/>
                  <a:pt x="819859" y="4877990"/>
                </a:cubicBezTo>
                <a:cubicBezTo>
                  <a:pt x="819859" y="4921862"/>
                  <a:pt x="848337" y="4953533"/>
                  <a:pt x="893949" y="4953533"/>
                </a:cubicBezTo>
                <a:cubicBezTo>
                  <a:pt x="904845" y="4953533"/>
                  <a:pt x="914796" y="4951553"/>
                  <a:pt x="923593" y="4947899"/>
                </a:cubicBezTo>
                <a:lnTo>
                  <a:pt x="924071" y="4947569"/>
                </a:lnTo>
                <a:lnTo>
                  <a:pt x="924870" y="4947419"/>
                </a:lnTo>
                <a:cubicBezTo>
                  <a:pt x="951435" y="4936512"/>
                  <a:pt x="967553" y="4910608"/>
                  <a:pt x="967553" y="4877877"/>
                </a:cubicBezTo>
                <a:cubicBezTo>
                  <a:pt x="967553" y="4845146"/>
                  <a:pt x="951435" y="4819246"/>
                  <a:pt x="924008" y="4808342"/>
                </a:cubicBezTo>
                <a:lnTo>
                  <a:pt x="922787" y="4808121"/>
                </a:lnTo>
                <a:lnTo>
                  <a:pt x="922737" y="4808088"/>
                </a:lnTo>
                <a:cubicBezTo>
                  <a:pt x="913654" y="4804434"/>
                  <a:pt x="903323" y="4802455"/>
                  <a:pt x="891920" y="4802455"/>
                </a:cubicBezTo>
                <a:close/>
                <a:moveTo>
                  <a:pt x="725443" y="4802455"/>
                </a:moveTo>
                <a:cubicBezTo>
                  <a:pt x="708301" y="4802455"/>
                  <a:pt x="688255" y="4805359"/>
                  <a:pt x="667045" y="4812907"/>
                </a:cubicBezTo>
                <a:lnTo>
                  <a:pt x="666933" y="4813086"/>
                </a:lnTo>
                <a:lnTo>
                  <a:pt x="666650" y="4813136"/>
                </a:lnTo>
                <a:cubicBezTo>
                  <a:pt x="662556" y="4814581"/>
                  <a:pt x="659335" y="4818052"/>
                  <a:pt x="659335" y="4824699"/>
                </a:cubicBezTo>
                <a:lnTo>
                  <a:pt x="659335" y="4944348"/>
                </a:lnTo>
                <a:lnTo>
                  <a:pt x="659777" y="4944785"/>
                </a:lnTo>
                <a:lnTo>
                  <a:pt x="659777" y="4944812"/>
                </a:lnTo>
                <a:cubicBezTo>
                  <a:pt x="659777" y="4948301"/>
                  <a:pt x="662103" y="4950628"/>
                  <a:pt x="665593" y="4950628"/>
                </a:cubicBezTo>
                <a:lnTo>
                  <a:pt x="691736" y="4950628"/>
                </a:lnTo>
                <a:cubicBezTo>
                  <a:pt x="695225" y="4950628"/>
                  <a:pt x="697552" y="4948301"/>
                  <a:pt x="697552" y="4944812"/>
                </a:cubicBezTo>
                <a:lnTo>
                  <a:pt x="697552" y="4847194"/>
                </a:lnTo>
                <a:lnTo>
                  <a:pt x="704448" y="4839717"/>
                </a:lnTo>
                <a:lnTo>
                  <a:pt x="726010" y="4837419"/>
                </a:lnTo>
                <a:lnTo>
                  <a:pt x="746013" y="4843168"/>
                </a:lnTo>
                <a:lnTo>
                  <a:pt x="754202" y="4862009"/>
                </a:lnTo>
                <a:lnTo>
                  <a:pt x="754202" y="4944812"/>
                </a:lnTo>
                <a:cubicBezTo>
                  <a:pt x="754202" y="4948301"/>
                  <a:pt x="756528" y="4950628"/>
                  <a:pt x="760018" y="4950628"/>
                </a:cubicBezTo>
                <a:lnTo>
                  <a:pt x="786160" y="4950628"/>
                </a:lnTo>
                <a:cubicBezTo>
                  <a:pt x="789650" y="4950628"/>
                  <a:pt x="791976" y="4948301"/>
                  <a:pt x="791976" y="4944812"/>
                </a:cubicBezTo>
                <a:lnTo>
                  <a:pt x="791976" y="4944762"/>
                </a:lnTo>
                <a:lnTo>
                  <a:pt x="792395" y="4944348"/>
                </a:lnTo>
                <a:lnTo>
                  <a:pt x="792395" y="4857065"/>
                </a:lnTo>
                <a:cubicBezTo>
                  <a:pt x="792395" y="4839438"/>
                  <a:pt x="786911" y="4825856"/>
                  <a:pt x="775798" y="4816682"/>
                </a:cubicBezTo>
                <a:lnTo>
                  <a:pt x="775543" y="4816611"/>
                </a:lnTo>
                <a:lnTo>
                  <a:pt x="775486" y="4816471"/>
                </a:lnTo>
                <a:cubicBezTo>
                  <a:pt x="764445" y="4807248"/>
                  <a:pt x="747812" y="4802455"/>
                  <a:pt x="725443" y="4802455"/>
                </a:cubicBezTo>
                <a:close/>
                <a:moveTo>
                  <a:pt x="559834" y="4802455"/>
                </a:moveTo>
                <a:cubicBezTo>
                  <a:pt x="548868" y="4802455"/>
                  <a:pt x="538719" y="4804289"/>
                  <a:pt x="529662" y="4807762"/>
                </a:cubicBezTo>
                <a:lnTo>
                  <a:pt x="529594" y="4807805"/>
                </a:lnTo>
                <a:lnTo>
                  <a:pt x="528372" y="4808018"/>
                </a:lnTo>
                <a:cubicBezTo>
                  <a:pt x="501027" y="4818381"/>
                  <a:pt x="483586" y="4843416"/>
                  <a:pt x="483586" y="4877877"/>
                </a:cubicBezTo>
                <a:cubicBezTo>
                  <a:pt x="483586" y="4912775"/>
                  <a:pt x="498720" y="4937596"/>
                  <a:pt x="526397" y="4947825"/>
                </a:cubicBezTo>
                <a:lnTo>
                  <a:pt x="527142" y="4947947"/>
                </a:lnTo>
                <a:lnTo>
                  <a:pt x="527700" y="4948307"/>
                </a:lnTo>
                <a:cubicBezTo>
                  <a:pt x="536866" y="4951735"/>
                  <a:pt x="547417" y="4953533"/>
                  <a:pt x="559257" y="4953533"/>
                </a:cubicBezTo>
                <a:cubicBezTo>
                  <a:pt x="578428" y="4953533"/>
                  <a:pt x="597022" y="4950331"/>
                  <a:pt x="617069" y="4941908"/>
                </a:cubicBezTo>
                <a:cubicBezTo>
                  <a:pt x="621722" y="4939879"/>
                  <a:pt x="624337" y="4936678"/>
                  <a:pt x="624337" y="4930284"/>
                </a:cubicBezTo>
                <a:lnTo>
                  <a:pt x="624337" y="4824821"/>
                </a:lnTo>
                <a:cubicBezTo>
                  <a:pt x="624337" y="4818138"/>
                  <a:pt x="621722" y="4814946"/>
                  <a:pt x="617069" y="4813204"/>
                </a:cubicBezTo>
                <a:cubicBezTo>
                  <a:pt x="597898" y="4805936"/>
                  <a:pt x="579880" y="4802455"/>
                  <a:pt x="559834" y="4802455"/>
                </a:cubicBezTo>
                <a:close/>
                <a:moveTo>
                  <a:pt x="398011" y="4801292"/>
                </a:moveTo>
                <a:lnTo>
                  <a:pt x="395922" y="4801589"/>
                </a:lnTo>
                <a:lnTo>
                  <a:pt x="395863" y="4801582"/>
                </a:lnTo>
                <a:cubicBezTo>
                  <a:pt x="356679" y="4801582"/>
                  <a:pt x="331528" y="4822385"/>
                  <a:pt x="331528" y="4853603"/>
                </a:cubicBezTo>
                <a:cubicBezTo>
                  <a:pt x="331528" y="4914871"/>
                  <a:pt x="425688" y="4891154"/>
                  <a:pt x="425688" y="4933656"/>
                </a:cubicBezTo>
                <a:cubicBezTo>
                  <a:pt x="425688" y="4937989"/>
                  <a:pt x="425106" y="4940590"/>
                  <a:pt x="423936" y="4944348"/>
                </a:cubicBezTo>
                <a:cubicBezTo>
                  <a:pt x="423645" y="4944931"/>
                  <a:pt x="423645" y="4945505"/>
                  <a:pt x="423645" y="4946089"/>
                </a:cubicBezTo>
                <a:cubicBezTo>
                  <a:pt x="423645" y="4948394"/>
                  <a:pt x="425106" y="4950134"/>
                  <a:pt x="428029" y="4950134"/>
                </a:cubicBezTo>
                <a:lnTo>
                  <a:pt x="429440" y="4950134"/>
                </a:lnTo>
                <a:lnTo>
                  <a:pt x="429969" y="4950628"/>
                </a:lnTo>
                <a:lnTo>
                  <a:pt x="456121" y="4950628"/>
                </a:lnTo>
                <a:cubicBezTo>
                  <a:pt x="460476" y="4950628"/>
                  <a:pt x="462216" y="4949176"/>
                  <a:pt x="463668" y="4944812"/>
                </a:cubicBezTo>
                <a:cubicBezTo>
                  <a:pt x="465418" y="4939879"/>
                  <a:pt x="465995" y="4933196"/>
                  <a:pt x="465995" y="4928255"/>
                </a:cubicBezTo>
                <a:cubicBezTo>
                  <a:pt x="465995" y="4862299"/>
                  <a:pt x="372445" y="4878177"/>
                  <a:pt x="372445" y="4850972"/>
                </a:cubicBezTo>
                <a:cubicBezTo>
                  <a:pt x="372445" y="4846523"/>
                  <a:pt x="374698" y="4842891"/>
                  <a:pt x="378874" y="4840371"/>
                </a:cubicBezTo>
                <a:lnTo>
                  <a:pt x="395404" y="4836760"/>
                </a:lnTo>
                <a:lnTo>
                  <a:pt x="438848" y="4849557"/>
                </a:lnTo>
                <a:cubicBezTo>
                  <a:pt x="440310" y="4850418"/>
                  <a:pt x="441771" y="4850714"/>
                  <a:pt x="443232" y="4850714"/>
                </a:cubicBezTo>
                <a:lnTo>
                  <a:pt x="443815" y="4850347"/>
                </a:lnTo>
                <a:lnTo>
                  <a:pt x="445074" y="4850684"/>
                </a:lnTo>
                <a:cubicBezTo>
                  <a:pt x="447689" y="4850684"/>
                  <a:pt x="450305" y="4849231"/>
                  <a:pt x="451467" y="4846616"/>
                </a:cubicBezTo>
                <a:lnTo>
                  <a:pt x="460476" y="4827435"/>
                </a:lnTo>
                <a:cubicBezTo>
                  <a:pt x="461317" y="4825652"/>
                  <a:pt x="461639" y="4823954"/>
                  <a:pt x="461639" y="4822502"/>
                </a:cubicBezTo>
                <a:cubicBezTo>
                  <a:pt x="461639" y="4820176"/>
                  <a:pt x="460485" y="4817858"/>
                  <a:pt x="458150" y="4816686"/>
                </a:cubicBezTo>
                <a:cubicBezTo>
                  <a:pt x="440141" y="4806226"/>
                  <a:pt x="418635" y="4801292"/>
                  <a:pt x="398011" y="4801292"/>
                </a:cubicBezTo>
                <a:close/>
                <a:moveTo>
                  <a:pt x="1053743" y="4747249"/>
                </a:moveTo>
                <a:cubicBezTo>
                  <a:pt x="1017717" y="4747249"/>
                  <a:pt x="994181" y="4766420"/>
                  <a:pt x="994181" y="4808264"/>
                </a:cubicBezTo>
                <a:lnTo>
                  <a:pt x="994181" y="4944812"/>
                </a:lnTo>
                <a:cubicBezTo>
                  <a:pt x="994181" y="4948301"/>
                  <a:pt x="996508" y="4950628"/>
                  <a:pt x="999997" y="4950628"/>
                </a:cubicBezTo>
                <a:lnTo>
                  <a:pt x="1025851" y="4950628"/>
                </a:lnTo>
                <a:lnTo>
                  <a:pt x="1026345" y="4950134"/>
                </a:lnTo>
                <a:lnTo>
                  <a:pt x="1027794" y="4950134"/>
                </a:lnTo>
                <a:cubicBezTo>
                  <a:pt x="1031306" y="4950134"/>
                  <a:pt x="1033639" y="4947819"/>
                  <a:pt x="1033639" y="4944348"/>
                </a:cubicBezTo>
                <a:lnTo>
                  <a:pt x="1033639" y="4837419"/>
                </a:lnTo>
                <a:lnTo>
                  <a:pt x="1070780" y="4837419"/>
                </a:lnTo>
                <a:cubicBezTo>
                  <a:pt x="1074584" y="4837419"/>
                  <a:pt x="1076625" y="4835105"/>
                  <a:pt x="1076625" y="4831634"/>
                </a:cubicBezTo>
                <a:lnTo>
                  <a:pt x="1076625" y="4811692"/>
                </a:lnTo>
                <a:cubicBezTo>
                  <a:pt x="1076625" y="4807934"/>
                  <a:pt x="1074584" y="4805627"/>
                  <a:pt x="1070780" y="4805627"/>
                </a:cubicBezTo>
                <a:lnTo>
                  <a:pt x="1068815" y="4805627"/>
                </a:lnTo>
                <a:lnTo>
                  <a:pt x="1068559" y="4805359"/>
                </a:lnTo>
                <a:lnTo>
                  <a:pt x="1033639" y="4805359"/>
                </a:lnTo>
                <a:lnTo>
                  <a:pt x="1033639" y="4802443"/>
                </a:lnTo>
                <a:cubicBezTo>
                  <a:pt x="1033639" y="4786548"/>
                  <a:pt x="1040663" y="4778457"/>
                  <a:pt x="1056748" y="4778457"/>
                </a:cubicBezTo>
                <a:cubicBezTo>
                  <a:pt x="1062593" y="4778457"/>
                  <a:pt x="1068892" y="4779901"/>
                  <a:pt x="1071071" y="4779901"/>
                </a:cubicBezTo>
                <a:cubicBezTo>
                  <a:pt x="1074584" y="4779901"/>
                  <a:pt x="1076045" y="4777882"/>
                  <a:pt x="1076625" y="4774411"/>
                </a:cubicBezTo>
                <a:lnTo>
                  <a:pt x="1079556" y="4759385"/>
                </a:lnTo>
                <a:cubicBezTo>
                  <a:pt x="1079813" y="4758050"/>
                  <a:pt x="1080138" y="4756876"/>
                  <a:pt x="1080138" y="4755627"/>
                </a:cubicBezTo>
                <a:cubicBezTo>
                  <a:pt x="1080138" y="4752417"/>
                  <a:pt x="1078386" y="4750711"/>
                  <a:pt x="1074293" y="4749848"/>
                </a:cubicBezTo>
                <a:lnTo>
                  <a:pt x="1072404" y="4749641"/>
                </a:lnTo>
                <a:lnTo>
                  <a:pt x="1072049" y="4749285"/>
                </a:lnTo>
                <a:cubicBezTo>
                  <a:pt x="1066232" y="4747834"/>
                  <a:pt x="1059941" y="4747249"/>
                  <a:pt x="1053743" y="4747249"/>
                </a:cubicBezTo>
                <a:close/>
                <a:moveTo>
                  <a:pt x="1115151" y="4747131"/>
                </a:moveTo>
                <a:cubicBezTo>
                  <a:pt x="1102947" y="4747139"/>
                  <a:pt x="1095102" y="4754688"/>
                  <a:pt x="1095104" y="4767478"/>
                </a:cubicBezTo>
                <a:cubicBezTo>
                  <a:pt x="1095101" y="4779971"/>
                  <a:pt x="1102947" y="4787811"/>
                  <a:pt x="1116017" y="4787818"/>
                </a:cubicBezTo>
                <a:cubicBezTo>
                  <a:pt x="1127933" y="4787817"/>
                  <a:pt x="1136070" y="4779974"/>
                  <a:pt x="1136065" y="4767481"/>
                </a:cubicBezTo>
                <a:cubicBezTo>
                  <a:pt x="1136070" y="4754690"/>
                  <a:pt x="1127933" y="4747137"/>
                  <a:pt x="1115151" y="4747131"/>
                </a:cubicBezTo>
                <a:close/>
                <a:moveTo>
                  <a:pt x="0" y="0"/>
                </a:moveTo>
                <a:lnTo>
                  <a:pt x="9143999" y="0"/>
                </a:lnTo>
                <a:lnTo>
                  <a:pt x="9143999" y="5143500"/>
                </a:lnTo>
                <a:lnTo>
                  <a:pt x="0" y="5143500"/>
                </a:lnTo>
                <a:close/>
              </a:path>
            </a:pathLst>
          </a:custGeom>
        </p:spPr>
        <p:txBody>
          <a:bodyPr wrap="square">
            <a:noAutofit/>
          </a:bodyPr>
          <a:lstStyle>
            <a:lvl1pPr>
              <a:defRPr>
                <a:noFill/>
              </a:defRPr>
            </a:lvl1pPr>
          </a:lstStyle>
          <a:p>
            <a:r>
              <a:rPr lang="fr-FR" noProof="0"/>
              <a:t>Cliquez sur l'icône pour ajouter une image</a:t>
            </a:r>
            <a:endParaRPr lang="en-US" noProof="0"/>
          </a:p>
        </p:txBody>
      </p:sp>
      <p:sp>
        <p:nvSpPr>
          <p:cNvPr id="10" name="Espace réservé du pied de page 9">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p>
            <a:endParaRPr lang="en-US" noProof="0"/>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6B54B0F7-55DD-40D6-B7F4-70B586885C0B}" type="slidenum">
              <a:rPr lang="en-US" noProof="0" smtClean="0"/>
              <a:pPr/>
              <a:t>‹nr.›</a:t>
            </a:fld>
            <a:endParaRPr lang="en-US" noProof="0"/>
          </a:p>
        </p:txBody>
      </p:sp>
      <p:sp>
        <p:nvSpPr>
          <p:cNvPr id="9" name="Espace réservé du texte 5">
            <a:extLst>
              <a:ext uri="{FF2B5EF4-FFF2-40B4-BE49-F238E27FC236}">
                <a16:creationId xmlns:a16="http://schemas.microsoft.com/office/drawing/2014/main" id="{0B90B88F-38E1-44C8-9D6F-1A9BFFE001D7}"/>
              </a:ext>
            </a:extLst>
          </p:cNvPr>
          <p:cNvSpPr>
            <a:spLocks noGrp="1"/>
          </p:cNvSpPr>
          <p:nvPr>
            <p:ph type="body" sz="quarter" idx="24"/>
          </p:nvPr>
        </p:nvSpPr>
        <p:spPr>
          <a:xfrm>
            <a:off x="6778558" y="2915364"/>
            <a:ext cx="4949741" cy="1399251"/>
          </a:xfrm>
        </p:spPr>
        <p:txBody>
          <a:bodyPr anchor="t">
            <a:noAutofit/>
          </a:bodyPr>
          <a:lstStyle>
            <a:lvl1pPr algn="l">
              <a:lnSpc>
                <a:spcPct val="96000"/>
              </a:lnSpc>
              <a:spcAft>
                <a:spcPts val="1333"/>
              </a:spcAft>
              <a:defRPr lang="fr-FR" sz="4800" b="0" i="1" kern="1200" dirty="0" err="1" smtClean="0">
                <a:solidFill>
                  <a:schemeClr val="bg2"/>
                </a:solidFill>
                <a:effectLst>
                  <a:outerShdw blurRad="127000" sx="102000" sy="102000" algn="ctr" rotWithShape="0">
                    <a:prstClr val="black">
                      <a:alpha val="25000"/>
                    </a:prstClr>
                  </a:outerShdw>
                </a:effectLst>
                <a:latin typeface="Georgia" panose="02040502050405020303" pitchFamily="18" charset="0"/>
                <a:ea typeface="Verdana" panose="020B0604030504040204" pitchFamily="34" charset="0"/>
                <a:cs typeface="Georgia" panose="02040502050405020303" pitchFamily="18" charset="0"/>
              </a:defRPr>
            </a:lvl1pPr>
            <a:lvl2pPr marL="0" indent="0" algn="l">
              <a:lnSpc>
                <a:spcPct val="90000"/>
              </a:lnSpc>
              <a:buFont typeface="Arial" panose="020B0604020202020204" pitchFamily="34" charset="0"/>
              <a:buNone/>
              <a:defRPr lang="en-US" sz="4800" b="0" i="1" kern="1200" noProof="0" dirty="0">
                <a:solidFill>
                  <a:schemeClr val="bg1"/>
                </a:solidFill>
                <a:effectLst>
                  <a:outerShdw blurRad="127000" sx="105000" sy="105000" algn="ctr" rotWithShape="0">
                    <a:prstClr val="black">
                      <a:alpha val="9957"/>
                    </a:prstClr>
                  </a:outerShdw>
                </a:effectLst>
                <a:latin typeface="Georgia" panose="02040502050405020303" pitchFamily="18" charset="0"/>
                <a:ea typeface="Verdana" panose="020B0604030504040204" pitchFamily="34" charset="0"/>
                <a:cs typeface="Verdana" panose="020B0604030504040204" pitchFamily="34" charset="0"/>
              </a:defRPr>
            </a:lvl2pPr>
            <a:lvl3pPr algn="l">
              <a:lnSpc>
                <a:spcPct val="100000"/>
              </a:lnSpc>
              <a:spcBef>
                <a:spcPts val="1333"/>
              </a:spcBef>
              <a:defRPr sz="1867">
                <a:solidFill>
                  <a:schemeClr val="bg1"/>
                </a:solidFill>
                <a:effectLst>
                  <a:outerShdw blurRad="127000" sx="102000" sy="102000" algn="ctr" rotWithShape="0">
                    <a:prstClr val="black">
                      <a:alpha val="25000"/>
                    </a:prstClr>
                  </a:outerShdw>
                </a:effectLst>
              </a:defRPr>
            </a:lvl3pPr>
          </a:lstStyle>
          <a:p>
            <a:pPr marL="761981" lvl="0" indent="-761981" algn="l" defTabSz="914377" rtl="0" eaLnBrk="1" latinLnBrk="0" hangingPunct="1">
              <a:lnSpc>
                <a:spcPct val="90000"/>
              </a:lnSpc>
              <a:spcBef>
                <a:spcPts val="0"/>
              </a:spcBef>
            </a:pPr>
            <a:r>
              <a:rPr lang="fr-FR" noProof="0"/>
              <a:t>Cliquez pour modifier les styles du texte du masque</a:t>
            </a:r>
          </a:p>
        </p:txBody>
      </p:sp>
      <p:sp>
        <p:nvSpPr>
          <p:cNvPr id="12" name="Espace réservé du texte 5">
            <a:extLst>
              <a:ext uri="{FF2B5EF4-FFF2-40B4-BE49-F238E27FC236}">
                <a16:creationId xmlns:a16="http://schemas.microsoft.com/office/drawing/2014/main" id="{9F6585BF-F3F3-4500-9CFA-EF0D9041ED53}"/>
              </a:ext>
            </a:extLst>
          </p:cNvPr>
          <p:cNvSpPr>
            <a:spLocks noGrp="1"/>
          </p:cNvSpPr>
          <p:nvPr>
            <p:ph type="body" sz="quarter" idx="25"/>
          </p:nvPr>
        </p:nvSpPr>
        <p:spPr>
          <a:xfrm>
            <a:off x="6778558" y="4395893"/>
            <a:ext cx="4949741" cy="710532"/>
          </a:xfrm>
        </p:spPr>
        <p:txBody>
          <a:bodyPr anchor="t">
            <a:noAutofit/>
          </a:bodyPr>
          <a:lstStyle>
            <a:lvl1pPr algn="l">
              <a:lnSpc>
                <a:spcPct val="96000"/>
              </a:lnSpc>
              <a:spcAft>
                <a:spcPts val="1333"/>
              </a:spcAft>
              <a:defRPr lang="fr-FR" sz="1867" b="0" i="0" kern="1200" dirty="0" err="1" smtClean="0">
                <a:solidFill>
                  <a:schemeClr val="bg2"/>
                </a:solidFill>
                <a:effectLst>
                  <a:outerShdw blurRad="127000" sx="102000" sy="102000" algn="ctr" rotWithShape="0">
                    <a:prstClr val="black">
                      <a:alpha val="25000"/>
                    </a:prstClr>
                  </a:outerShdw>
                </a:effectLst>
                <a:latin typeface="+mj-lt"/>
                <a:ea typeface="Verdana" panose="020B0604030504040204" pitchFamily="34" charset="0"/>
                <a:cs typeface="Georgia" panose="02040502050405020303" pitchFamily="18" charset="0"/>
              </a:defRPr>
            </a:lvl1pPr>
            <a:lvl2pPr algn="l">
              <a:lnSpc>
                <a:spcPct val="90000"/>
              </a:lnSpc>
              <a:defRPr lang="en-US" sz="1867" b="0" i="0" kern="1200" noProof="0" dirty="0">
                <a:solidFill>
                  <a:schemeClr val="bg1"/>
                </a:solidFill>
                <a:effectLst>
                  <a:outerShdw blurRad="127000" sx="105000" sy="105000" algn="ctr" rotWithShape="0">
                    <a:prstClr val="black">
                      <a:alpha val="9957"/>
                    </a:prstClr>
                  </a:outerShdw>
                </a:effectLst>
                <a:latin typeface="+mj-lt"/>
                <a:ea typeface="Verdana" panose="020B0604030504040204" pitchFamily="34" charset="0"/>
                <a:cs typeface="Verdana" panose="020B0604030504040204" pitchFamily="34" charset="0"/>
              </a:defRPr>
            </a:lvl2pPr>
            <a:lvl3pPr algn="l">
              <a:lnSpc>
                <a:spcPct val="100000"/>
              </a:lnSpc>
              <a:spcBef>
                <a:spcPts val="1333"/>
              </a:spcBef>
              <a:defRPr lang="en-US" sz="1867" b="0" i="0" kern="1200" noProof="0" dirty="0">
                <a:solidFill>
                  <a:schemeClr val="bg1"/>
                </a:solidFill>
                <a:effectLst>
                  <a:outerShdw blurRad="127000" sx="105000" sy="105000" algn="ctr" rotWithShape="0">
                    <a:prstClr val="black">
                      <a:alpha val="9957"/>
                    </a:prstClr>
                  </a:outerShdw>
                </a:effectLst>
                <a:latin typeface="Verdana" panose="020B0604030504040204" pitchFamily="34" charset="0"/>
                <a:ea typeface="Verdana" panose="020B0604030504040204" pitchFamily="34" charset="0"/>
                <a:cs typeface="Verdana" panose="020B0604030504040204" pitchFamily="34" charset="0"/>
              </a:defRPr>
            </a:lvl3pPr>
          </a:lstStyle>
          <a:p>
            <a:pPr marL="0" lvl="0" indent="0" algn="l" defTabSz="914377" rtl="0" eaLnBrk="1" latinLnBrk="0" hangingPunct="1">
              <a:lnSpc>
                <a:spcPct val="100000"/>
              </a:lnSpc>
              <a:spcBef>
                <a:spcPts val="1333"/>
              </a:spcBef>
              <a:buFont typeface="Arial" panose="020B0604020202020204" pitchFamily="34" charset="0"/>
              <a:buNone/>
            </a:pPr>
            <a:r>
              <a:rPr lang="fr-FR" noProof="0"/>
              <a:t>Cliquez pour modifier les styles du texte du masque</a:t>
            </a:r>
          </a:p>
        </p:txBody>
      </p:sp>
      <p:sp>
        <p:nvSpPr>
          <p:cNvPr id="13" name="Espace réservé du texte 5">
            <a:extLst>
              <a:ext uri="{FF2B5EF4-FFF2-40B4-BE49-F238E27FC236}">
                <a16:creationId xmlns:a16="http://schemas.microsoft.com/office/drawing/2014/main" id="{FB220A98-FE22-4FE9-AB26-E269403DC28C}"/>
              </a:ext>
            </a:extLst>
          </p:cNvPr>
          <p:cNvSpPr>
            <a:spLocks noGrp="1"/>
          </p:cNvSpPr>
          <p:nvPr>
            <p:ph type="body" sz="quarter" idx="26"/>
          </p:nvPr>
        </p:nvSpPr>
        <p:spPr>
          <a:xfrm>
            <a:off x="6778558" y="1792928"/>
            <a:ext cx="4949741" cy="939945"/>
          </a:xfrm>
        </p:spPr>
        <p:txBody>
          <a:bodyPr anchor="b">
            <a:noAutofit/>
          </a:bodyPr>
          <a:lstStyle>
            <a:lvl1pPr algn="l">
              <a:lnSpc>
                <a:spcPct val="96000"/>
              </a:lnSpc>
              <a:spcAft>
                <a:spcPts val="1333"/>
              </a:spcAft>
              <a:defRPr lang="fr-FR" sz="2933" b="0" i="0" kern="1200" dirty="0" err="1" smtClean="0">
                <a:solidFill>
                  <a:schemeClr val="bg2"/>
                </a:solidFill>
                <a:effectLst>
                  <a:outerShdw blurRad="127000" sx="102000" sy="102000" algn="ctr" rotWithShape="0">
                    <a:prstClr val="black">
                      <a:alpha val="25000"/>
                    </a:prstClr>
                  </a:outerShdw>
                </a:effectLst>
                <a:latin typeface="Verdana" panose="020B0604030504040204" pitchFamily="34" charset="0"/>
                <a:ea typeface="Verdana" panose="020B0604030504040204" pitchFamily="34" charset="0"/>
                <a:cs typeface="Verdana" panose="020B0604030504040204" pitchFamily="34" charset="0"/>
              </a:defRPr>
            </a:lvl1pPr>
            <a:lvl2pPr algn="l">
              <a:lnSpc>
                <a:spcPct val="90000"/>
              </a:lnSpc>
              <a:defRPr sz="4800" b="0" i="1">
                <a:solidFill>
                  <a:schemeClr val="bg1"/>
                </a:solidFill>
                <a:effectLst>
                  <a:outerShdw blurRad="127000" sx="102000" sy="102000" algn="ctr" rotWithShape="0">
                    <a:prstClr val="black">
                      <a:alpha val="25000"/>
                    </a:prstClr>
                  </a:outerShdw>
                </a:effectLst>
                <a:latin typeface="Georgia" panose="02040502050405020303" pitchFamily="18" charset="0"/>
                <a:ea typeface="Verdana" panose="020B0604030504040204" pitchFamily="34" charset="0"/>
                <a:cs typeface="Verdana" panose="020B0604030504040204" pitchFamily="34" charset="0"/>
              </a:defRPr>
            </a:lvl2pPr>
            <a:lvl3pPr algn="l">
              <a:lnSpc>
                <a:spcPct val="100000"/>
              </a:lnSpc>
              <a:spcBef>
                <a:spcPts val="1333"/>
              </a:spcBef>
              <a:defRPr sz="1867">
                <a:solidFill>
                  <a:schemeClr val="bg1"/>
                </a:solidFill>
                <a:effectLst>
                  <a:outerShdw blurRad="127000" sx="102000" sy="102000" algn="ctr" rotWithShape="0">
                    <a:prstClr val="black">
                      <a:alpha val="25000"/>
                    </a:prstClr>
                  </a:outerShdw>
                </a:effectLst>
              </a:defRPr>
            </a:lvl3pPr>
          </a:lstStyle>
          <a:p>
            <a:pPr lvl="0"/>
            <a:r>
              <a:rPr lang="fr-FR" noProof="0"/>
              <a:t>Cliquez pour modifier les styles du texte du masque</a:t>
            </a:r>
          </a:p>
        </p:txBody>
      </p:sp>
      <p:sp>
        <p:nvSpPr>
          <p:cNvPr id="25" name="Forme libre : forme 9">
            <a:extLst>
              <a:ext uri="{FF2B5EF4-FFF2-40B4-BE49-F238E27FC236}">
                <a16:creationId xmlns:a16="http://schemas.microsoft.com/office/drawing/2014/main" id="{F4B8DA8B-2C07-4FC6-911D-D340BE461554}"/>
              </a:ext>
            </a:extLst>
          </p:cNvPr>
          <p:cNvSpPr>
            <a:spLocks noChangeAspect="1"/>
          </p:cNvSpPr>
          <p:nvPr userDrawn="1"/>
        </p:nvSpPr>
        <p:spPr>
          <a:xfrm>
            <a:off x="441599" y="6330316"/>
            <a:ext cx="1073008" cy="273600"/>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en-US" sz="2400" noProof="0"/>
          </a:p>
        </p:txBody>
      </p:sp>
      <p:grpSp>
        <p:nvGrpSpPr>
          <p:cNvPr id="26" name="Graphique 7">
            <a:extLst>
              <a:ext uri="{FF2B5EF4-FFF2-40B4-BE49-F238E27FC236}">
                <a16:creationId xmlns:a16="http://schemas.microsoft.com/office/drawing/2014/main" id="{2473C403-3091-45DA-8311-8B80BACBDD77}"/>
              </a:ext>
            </a:extLst>
          </p:cNvPr>
          <p:cNvGrpSpPr>
            <a:grpSpLocks noChangeAspect="1"/>
          </p:cNvGrpSpPr>
          <p:nvPr userDrawn="1"/>
        </p:nvGrpSpPr>
        <p:grpSpPr>
          <a:xfrm>
            <a:off x="442166" y="6329527"/>
            <a:ext cx="1071853" cy="275084"/>
            <a:chOff x="4768103" y="-471733"/>
            <a:chExt cx="744723" cy="191124"/>
          </a:xfrm>
          <a:solidFill>
            <a:srgbClr val="FFFFFF"/>
          </a:solidFill>
        </p:grpSpPr>
        <p:sp>
          <p:nvSpPr>
            <p:cNvPr id="27" name="Forme libre : forme 9">
              <a:extLst>
                <a:ext uri="{FF2B5EF4-FFF2-40B4-BE49-F238E27FC236}">
                  <a16:creationId xmlns:a16="http://schemas.microsoft.com/office/drawing/2014/main" id="{9A66E28E-1ED8-413A-86AB-392723C99535}"/>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sz="2400"/>
            </a:p>
          </p:txBody>
        </p:sp>
        <p:sp>
          <p:nvSpPr>
            <p:cNvPr id="28" name="Forme libre : forme 10">
              <a:extLst>
                <a:ext uri="{FF2B5EF4-FFF2-40B4-BE49-F238E27FC236}">
                  <a16:creationId xmlns:a16="http://schemas.microsoft.com/office/drawing/2014/main" id="{332EEDE0-E68F-49D3-A74F-33347ECF61BC}"/>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sz="2400">
                <a:solidFill>
                  <a:schemeClr val="accent2"/>
                </a:solidFill>
              </a:endParaRPr>
            </a:p>
          </p:txBody>
        </p:sp>
        <p:sp>
          <p:nvSpPr>
            <p:cNvPr id="29" name="Forme libre : forme 11">
              <a:extLst>
                <a:ext uri="{FF2B5EF4-FFF2-40B4-BE49-F238E27FC236}">
                  <a16:creationId xmlns:a16="http://schemas.microsoft.com/office/drawing/2014/main" id="{3EA6B076-5413-42E1-95D1-72C23C1D4D5B}"/>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sz="2400"/>
            </a:p>
          </p:txBody>
        </p:sp>
      </p:grpSp>
    </p:spTree>
    <p:extLst>
      <p:ext uri="{BB962C8B-B14F-4D97-AF65-F5344CB8AC3E}">
        <p14:creationId xmlns:p14="http://schemas.microsoft.com/office/powerpoint/2010/main" val="2463056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xt next to Imag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5C5F3432-6FAD-4E94-8F10-E3A9F64580C5}"/>
              </a:ext>
            </a:extLst>
          </p:cNvPr>
          <p:cNvSpPr>
            <a:spLocks noGrp="1"/>
          </p:cNvSpPr>
          <p:nvPr>
            <p:ph type="pic" sz="quarter" idx="17"/>
          </p:nvPr>
        </p:nvSpPr>
        <p:spPr>
          <a:xfrm>
            <a:off x="0" y="0"/>
            <a:ext cx="6096000" cy="6858000"/>
          </a:xfrm>
          <a:custGeom>
            <a:avLst/>
            <a:gdLst>
              <a:gd name="connsiteX0" fmla="*/ 351364 w 4572000"/>
              <a:gd name="connsiteY0" fmla="*/ 4913481 h 5143500"/>
              <a:gd name="connsiteX1" fmla="*/ 331614 w 4572000"/>
              <a:gd name="connsiteY1" fmla="*/ 4933530 h 5143500"/>
              <a:gd name="connsiteX2" fmla="*/ 352238 w 4572000"/>
              <a:gd name="connsiteY2" fmla="*/ 4953582 h 5143500"/>
              <a:gd name="connsiteX3" fmla="*/ 371988 w 4572000"/>
              <a:gd name="connsiteY3" fmla="*/ 4933533 h 5143500"/>
              <a:gd name="connsiteX4" fmla="*/ 351364 w 4572000"/>
              <a:gd name="connsiteY4" fmla="*/ 4913481 h 5143500"/>
              <a:gd name="connsiteX5" fmla="*/ 892594 w 4572000"/>
              <a:gd name="connsiteY5" fmla="*/ 4837587 h 5143500"/>
              <a:gd name="connsiteX6" fmla="*/ 917847 w 4572000"/>
              <a:gd name="connsiteY6" fmla="*/ 4847631 h 5143500"/>
              <a:gd name="connsiteX7" fmla="*/ 927649 w 4572000"/>
              <a:gd name="connsiteY7" fmla="*/ 4877990 h 5143500"/>
              <a:gd name="connsiteX8" fmla="*/ 918101 w 4572000"/>
              <a:gd name="connsiteY8" fmla="*/ 4908353 h 5143500"/>
              <a:gd name="connsiteX9" fmla="*/ 894867 w 4572000"/>
              <a:gd name="connsiteY9" fmla="*/ 4918277 h 5143500"/>
              <a:gd name="connsiteX10" fmla="*/ 868934 w 4572000"/>
              <a:gd name="connsiteY10" fmla="*/ 4908080 h 5143500"/>
              <a:gd name="connsiteX11" fmla="*/ 859063 w 4572000"/>
              <a:gd name="connsiteY11" fmla="*/ 4877877 h 5143500"/>
              <a:gd name="connsiteX12" fmla="*/ 868679 w 4572000"/>
              <a:gd name="connsiteY12" fmla="*/ 4847677 h 5143500"/>
              <a:gd name="connsiteX13" fmla="*/ 559058 w 4572000"/>
              <a:gd name="connsiteY13" fmla="*/ 4837499 h 5143500"/>
              <a:gd name="connsiteX14" fmla="*/ 578337 w 4572000"/>
              <a:gd name="connsiteY14" fmla="*/ 4840021 h 5143500"/>
              <a:gd name="connsiteX15" fmla="*/ 585644 w 4572000"/>
              <a:gd name="connsiteY15" fmla="*/ 4847817 h 5143500"/>
              <a:gd name="connsiteX16" fmla="*/ 585644 w 4572000"/>
              <a:gd name="connsiteY16" fmla="*/ 4907937 h 5143500"/>
              <a:gd name="connsiteX17" fmla="*/ 578337 w 4572000"/>
              <a:gd name="connsiteY17" fmla="*/ 4915741 h 5143500"/>
              <a:gd name="connsiteX18" fmla="*/ 558606 w 4572000"/>
              <a:gd name="connsiteY18" fmla="*/ 4918322 h 5143500"/>
              <a:gd name="connsiteX19" fmla="*/ 534560 w 4572000"/>
              <a:gd name="connsiteY19" fmla="*/ 4909442 h 5143500"/>
              <a:gd name="connsiteX20" fmla="*/ 523520 w 4572000"/>
              <a:gd name="connsiteY20" fmla="*/ 4877990 h 5143500"/>
              <a:gd name="connsiteX21" fmla="*/ 534560 w 4572000"/>
              <a:gd name="connsiteY21" fmla="*/ 4846542 h 5143500"/>
              <a:gd name="connsiteX22" fmla="*/ 1101681 w 4572000"/>
              <a:gd name="connsiteY22" fmla="*/ 4805359 h 5143500"/>
              <a:gd name="connsiteX23" fmla="*/ 1095865 w 4572000"/>
              <a:gd name="connsiteY23" fmla="*/ 4811167 h 5143500"/>
              <a:gd name="connsiteX24" fmla="*/ 1095865 w 4572000"/>
              <a:gd name="connsiteY24" fmla="*/ 4944812 h 5143500"/>
              <a:gd name="connsiteX25" fmla="*/ 1101681 w 4572000"/>
              <a:gd name="connsiteY25" fmla="*/ 4950628 h 5143500"/>
              <a:gd name="connsiteX26" fmla="*/ 1127824 w 4572000"/>
              <a:gd name="connsiteY26" fmla="*/ 4950628 h 5143500"/>
              <a:gd name="connsiteX27" fmla="*/ 1128318 w 4572000"/>
              <a:gd name="connsiteY27" fmla="*/ 4950134 h 5143500"/>
              <a:gd name="connsiteX28" fmla="*/ 1130432 w 4572000"/>
              <a:gd name="connsiteY28" fmla="*/ 4950134 h 5143500"/>
              <a:gd name="connsiteX29" fmla="*/ 1136286 w 4572000"/>
              <a:gd name="connsiteY29" fmla="*/ 4944348 h 5143500"/>
              <a:gd name="connsiteX30" fmla="*/ 1136286 w 4572000"/>
              <a:gd name="connsiteY30" fmla="*/ 4811405 h 5143500"/>
              <a:gd name="connsiteX31" fmla="*/ 1130432 w 4572000"/>
              <a:gd name="connsiteY31" fmla="*/ 4805627 h 5143500"/>
              <a:gd name="connsiteX32" fmla="*/ 1128093 w 4572000"/>
              <a:gd name="connsiteY32" fmla="*/ 4805627 h 5143500"/>
              <a:gd name="connsiteX33" fmla="*/ 1127824 w 4572000"/>
              <a:gd name="connsiteY33" fmla="*/ 4805359 h 5143500"/>
              <a:gd name="connsiteX34" fmla="*/ 891921 w 4572000"/>
              <a:gd name="connsiteY34" fmla="*/ 4802455 h 5143500"/>
              <a:gd name="connsiteX35" fmla="*/ 819860 w 4572000"/>
              <a:gd name="connsiteY35" fmla="*/ 4877990 h 5143500"/>
              <a:gd name="connsiteX36" fmla="*/ 893950 w 4572000"/>
              <a:gd name="connsiteY36" fmla="*/ 4953533 h 5143500"/>
              <a:gd name="connsiteX37" fmla="*/ 923594 w 4572000"/>
              <a:gd name="connsiteY37" fmla="*/ 4947899 h 5143500"/>
              <a:gd name="connsiteX38" fmla="*/ 924072 w 4572000"/>
              <a:gd name="connsiteY38" fmla="*/ 4947569 h 5143500"/>
              <a:gd name="connsiteX39" fmla="*/ 924870 w 4572000"/>
              <a:gd name="connsiteY39" fmla="*/ 4947419 h 5143500"/>
              <a:gd name="connsiteX40" fmla="*/ 967554 w 4572000"/>
              <a:gd name="connsiteY40" fmla="*/ 4877877 h 5143500"/>
              <a:gd name="connsiteX41" fmla="*/ 924009 w 4572000"/>
              <a:gd name="connsiteY41" fmla="*/ 4808342 h 5143500"/>
              <a:gd name="connsiteX42" fmla="*/ 922788 w 4572000"/>
              <a:gd name="connsiteY42" fmla="*/ 4808122 h 5143500"/>
              <a:gd name="connsiteX43" fmla="*/ 922738 w 4572000"/>
              <a:gd name="connsiteY43" fmla="*/ 4808088 h 5143500"/>
              <a:gd name="connsiteX44" fmla="*/ 891921 w 4572000"/>
              <a:gd name="connsiteY44" fmla="*/ 4802455 h 5143500"/>
              <a:gd name="connsiteX45" fmla="*/ 725444 w 4572000"/>
              <a:gd name="connsiteY45" fmla="*/ 4802455 h 5143500"/>
              <a:gd name="connsiteX46" fmla="*/ 667046 w 4572000"/>
              <a:gd name="connsiteY46" fmla="*/ 4812907 h 5143500"/>
              <a:gd name="connsiteX47" fmla="*/ 666934 w 4572000"/>
              <a:gd name="connsiteY47" fmla="*/ 4813086 h 5143500"/>
              <a:gd name="connsiteX48" fmla="*/ 666651 w 4572000"/>
              <a:gd name="connsiteY48" fmla="*/ 4813136 h 5143500"/>
              <a:gd name="connsiteX49" fmla="*/ 659335 w 4572000"/>
              <a:gd name="connsiteY49" fmla="*/ 4824699 h 5143500"/>
              <a:gd name="connsiteX50" fmla="*/ 659335 w 4572000"/>
              <a:gd name="connsiteY50" fmla="*/ 4944348 h 5143500"/>
              <a:gd name="connsiteX51" fmla="*/ 659778 w 4572000"/>
              <a:gd name="connsiteY51" fmla="*/ 4944785 h 5143500"/>
              <a:gd name="connsiteX52" fmla="*/ 659778 w 4572000"/>
              <a:gd name="connsiteY52" fmla="*/ 4944812 h 5143500"/>
              <a:gd name="connsiteX53" fmla="*/ 665594 w 4572000"/>
              <a:gd name="connsiteY53" fmla="*/ 4950628 h 5143500"/>
              <a:gd name="connsiteX54" fmla="*/ 691737 w 4572000"/>
              <a:gd name="connsiteY54" fmla="*/ 4950628 h 5143500"/>
              <a:gd name="connsiteX55" fmla="*/ 697553 w 4572000"/>
              <a:gd name="connsiteY55" fmla="*/ 4944812 h 5143500"/>
              <a:gd name="connsiteX56" fmla="*/ 697553 w 4572000"/>
              <a:gd name="connsiteY56" fmla="*/ 4847194 h 5143500"/>
              <a:gd name="connsiteX57" fmla="*/ 704449 w 4572000"/>
              <a:gd name="connsiteY57" fmla="*/ 4839717 h 5143500"/>
              <a:gd name="connsiteX58" fmla="*/ 726010 w 4572000"/>
              <a:gd name="connsiteY58" fmla="*/ 4837419 h 5143500"/>
              <a:gd name="connsiteX59" fmla="*/ 746014 w 4572000"/>
              <a:gd name="connsiteY59" fmla="*/ 4843168 h 5143500"/>
              <a:gd name="connsiteX60" fmla="*/ 754203 w 4572000"/>
              <a:gd name="connsiteY60" fmla="*/ 4862009 h 5143500"/>
              <a:gd name="connsiteX61" fmla="*/ 754203 w 4572000"/>
              <a:gd name="connsiteY61" fmla="*/ 4944812 h 5143500"/>
              <a:gd name="connsiteX62" fmla="*/ 760019 w 4572000"/>
              <a:gd name="connsiteY62" fmla="*/ 4950628 h 5143500"/>
              <a:gd name="connsiteX63" fmla="*/ 786161 w 4572000"/>
              <a:gd name="connsiteY63" fmla="*/ 4950628 h 5143500"/>
              <a:gd name="connsiteX64" fmla="*/ 791977 w 4572000"/>
              <a:gd name="connsiteY64" fmla="*/ 4944812 h 5143500"/>
              <a:gd name="connsiteX65" fmla="*/ 791977 w 4572000"/>
              <a:gd name="connsiteY65" fmla="*/ 4944762 h 5143500"/>
              <a:gd name="connsiteX66" fmla="*/ 792396 w 4572000"/>
              <a:gd name="connsiteY66" fmla="*/ 4944348 h 5143500"/>
              <a:gd name="connsiteX67" fmla="*/ 792396 w 4572000"/>
              <a:gd name="connsiteY67" fmla="*/ 4857065 h 5143500"/>
              <a:gd name="connsiteX68" fmla="*/ 775798 w 4572000"/>
              <a:gd name="connsiteY68" fmla="*/ 4816682 h 5143500"/>
              <a:gd name="connsiteX69" fmla="*/ 775550 w 4572000"/>
              <a:gd name="connsiteY69" fmla="*/ 4816558 h 5143500"/>
              <a:gd name="connsiteX70" fmla="*/ 775487 w 4572000"/>
              <a:gd name="connsiteY70" fmla="*/ 4816471 h 5143500"/>
              <a:gd name="connsiteX71" fmla="*/ 725444 w 4572000"/>
              <a:gd name="connsiteY71" fmla="*/ 4802455 h 5143500"/>
              <a:gd name="connsiteX72" fmla="*/ 559835 w 4572000"/>
              <a:gd name="connsiteY72" fmla="*/ 4802455 h 5143500"/>
              <a:gd name="connsiteX73" fmla="*/ 529663 w 4572000"/>
              <a:gd name="connsiteY73" fmla="*/ 4807762 h 5143500"/>
              <a:gd name="connsiteX74" fmla="*/ 529596 w 4572000"/>
              <a:gd name="connsiteY74" fmla="*/ 4807805 h 5143500"/>
              <a:gd name="connsiteX75" fmla="*/ 528373 w 4572000"/>
              <a:gd name="connsiteY75" fmla="*/ 4808018 h 5143500"/>
              <a:gd name="connsiteX76" fmla="*/ 483587 w 4572000"/>
              <a:gd name="connsiteY76" fmla="*/ 4877877 h 5143500"/>
              <a:gd name="connsiteX77" fmla="*/ 526397 w 4572000"/>
              <a:gd name="connsiteY77" fmla="*/ 4947825 h 5143500"/>
              <a:gd name="connsiteX78" fmla="*/ 527143 w 4572000"/>
              <a:gd name="connsiteY78" fmla="*/ 4947947 h 5143500"/>
              <a:gd name="connsiteX79" fmla="*/ 527701 w 4572000"/>
              <a:gd name="connsiteY79" fmla="*/ 4948307 h 5143500"/>
              <a:gd name="connsiteX80" fmla="*/ 559257 w 4572000"/>
              <a:gd name="connsiteY80" fmla="*/ 4953533 h 5143500"/>
              <a:gd name="connsiteX81" fmla="*/ 617069 w 4572000"/>
              <a:gd name="connsiteY81" fmla="*/ 4941908 h 5143500"/>
              <a:gd name="connsiteX82" fmla="*/ 624338 w 4572000"/>
              <a:gd name="connsiteY82" fmla="*/ 4930284 h 5143500"/>
              <a:gd name="connsiteX83" fmla="*/ 624338 w 4572000"/>
              <a:gd name="connsiteY83" fmla="*/ 4824821 h 5143500"/>
              <a:gd name="connsiteX84" fmla="*/ 617069 w 4572000"/>
              <a:gd name="connsiteY84" fmla="*/ 4813204 h 5143500"/>
              <a:gd name="connsiteX85" fmla="*/ 559835 w 4572000"/>
              <a:gd name="connsiteY85" fmla="*/ 4802455 h 5143500"/>
              <a:gd name="connsiteX86" fmla="*/ 398012 w 4572000"/>
              <a:gd name="connsiteY86" fmla="*/ 4801292 h 5143500"/>
              <a:gd name="connsiteX87" fmla="*/ 396528 w 4572000"/>
              <a:gd name="connsiteY87" fmla="*/ 4801750 h 5143500"/>
              <a:gd name="connsiteX88" fmla="*/ 395863 w 4572000"/>
              <a:gd name="connsiteY88" fmla="*/ 4801582 h 5143500"/>
              <a:gd name="connsiteX89" fmla="*/ 331528 w 4572000"/>
              <a:gd name="connsiteY89" fmla="*/ 4853603 h 5143500"/>
              <a:gd name="connsiteX90" fmla="*/ 425688 w 4572000"/>
              <a:gd name="connsiteY90" fmla="*/ 4933656 h 5143500"/>
              <a:gd name="connsiteX91" fmla="*/ 423937 w 4572000"/>
              <a:gd name="connsiteY91" fmla="*/ 4944348 h 5143500"/>
              <a:gd name="connsiteX92" fmla="*/ 423646 w 4572000"/>
              <a:gd name="connsiteY92" fmla="*/ 4946089 h 5143500"/>
              <a:gd name="connsiteX93" fmla="*/ 428030 w 4572000"/>
              <a:gd name="connsiteY93" fmla="*/ 4950134 h 5143500"/>
              <a:gd name="connsiteX94" fmla="*/ 429441 w 4572000"/>
              <a:gd name="connsiteY94" fmla="*/ 4950134 h 5143500"/>
              <a:gd name="connsiteX95" fmla="*/ 429970 w 4572000"/>
              <a:gd name="connsiteY95" fmla="*/ 4950628 h 5143500"/>
              <a:gd name="connsiteX96" fmla="*/ 456122 w 4572000"/>
              <a:gd name="connsiteY96" fmla="*/ 4950628 h 5143500"/>
              <a:gd name="connsiteX97" fmla="*/ 463669 w 4572000"/>
              <a:gd name="connsiteY97" fmla="*/ 4944812 h 5143500"/>
              <a:gd name="connsiteX98" fmla="*/ 465995 w 4572000"/>
              <a:gd name="connsiteY98" fmla="*/ 4928255 h 5143500"/>
              <a:gd name="connsiteX99" fmla="*/ 372446 w 4572000"/>
              <a:gd name="connsiteY99" fmla="*/ 4850972 h 5143500"/>
              <a:gd name="connsiteX100" fmla="*/ 378875 w 4572000"/>
              <a:gd name="connsiteY100" fmla="*/ 4840371 h 5143500"/>
              <a:gd name="connsiteX101" fmla="*/ 395405 w 4572000"/>
              <a:gd name="connsiteY101" fmla="*/ 4836760 h 5143500"/>
              <a:gd name="connsiteX102" fmla="*/ 438849 w 4572000"/>
              <a:gd name="connsiteY102" fmla="*/ 4849557 h 5143500"/>
              <a:gd name="connsiteX103" fmla="*/ 443233 w 4572000"/>
              <a:gd name="connsiteY103" fmla="*/ 4850714 h 5143500"/>
              <a:gd name="connsiteX104" fmla="*/ 443816 w 4572000"/>
              <a:gd name="connsiteY104" fmla="*/ 4850348 h 5143500"/>
              <a:gd name="connsiteX105" fmla="*/ 445075 w 4572000"/>
              <a:gd name="connsiteY105" fmla="*/ 4850684 h 5143500"/>
              <a:gd name="connsiteX106" fmla="*/ 451468 w 4572000"/>
              <a:gd name="connsiteY106" fmla="*/ 4846616 h 5143500"/>
              <a:gd name="connsiteX107" fmla="*/ 460477 w 4572000"/>
              <a:gd name="connsiteY107" fmla="*/ 4827435 h 5143500"/>
              <a:gd name="connsiteX108" fmla="*/ 461640 w 4572000"/>
              <a:gd name="connsiteY108" fmla="*/ 4822502 h 5143500"/>
              <a:gd name="connsiteX109" fmla="*/ 458151 w 4572000"/>
              <a:gd name="connsiteY109" fmla="*/ 4816686 h 5143500"/>
              <a:gd name="connsiteX110" fmla="*/ 398012 w 4572000"/>
              <a:gd name="connsiteY110" fmla="*/ 4801292 h 5143500"/>
              <a:gd name="connsiteX111" fmla="*/ 1053744 w 4572000"/>
              <a:gd name="connsiteY111" fmla="*/ 4747249 h 5143500"/>
              <a:gd name="connsiteX112" fmla="*/ 994182 w 4572000"/>
              <a:gd name="connsiteY112" fmla="*/ 4808264 h 5143500"/>
              <a:gd name="connsiteX113" fmla="*/ 994182 w 4572000"/>
              <a:gd name="connsiteY113" fmla="*/ 4944812 h 5143500"/>
              <a:gd name="connsiteX114" fmla="*/ 999998 w 4572000"/>
              <a:gd name="connsiteY114" fmla="*/ 4950628 h 5143500"/>
              <a:gd name="connsiteX115" fmla="*/ 1025852 w 4572000"/>
              <a:gd name="connsiteY115" fmla="*/ 4950628 h 5143500"/>
              <a:gd name="connsiteX116" fmla="*/ 1026345 w 4572000"/>
              <a:gd name="connsiteY116" fmla="*/ 4950134 h 5143500"/>
              <a:gd name="connsiteX117" fmla="*/ 1027795 w 4572000"/>
              <a:gd name="connsiteY117" fmla="*/ 4950134 h 5143500"/>
              <a:gd name="connsiteX118" fmla="*/ 1033640 w 4572000"/>
              <a:gd name="connsiteY118" fmla="*/ 4944348 h 5143500"/>
              <a:gd name="connsiteX119" fmla="*/ 1033640 w 4572000"/>
              <a:gd name="connsiteY119" fmla="*/ 4837419 h 5143500"/>
              <a:gd name="connsiteX120" fmla="*/ 1070781 w 4572000"/>
              <a:gd name="connsiteY120" fmla="*/ 4837419 h 5143500"/>
              <a:gd name="connsiteX121" fmla="*/ 1076626 w 4572000"/>
              <a:gd name="connsiteY121" fmla="*/ 4831634 h 5143500"/>
              <a:gd name="connsiteX122" fmla="*/ 1076626 w 4572000"/>
              <a:gd name="connsiteY122" fmla="*/ 4811692 h 5143500"/>
              <a:gd name="connsiteX123" fmla="*/ 1070781 w 4572000"/>
              <a:gd name="connsiteY123" fmla="*/ 4805627 h 5143500"/>
              <a:gd name="connsiteX124" fmla="*/ 1068815 w 4572000"/>
              <a:gd name="connsiteY124" fmla="*/ 4805627 h 5143500"/>
              <a:gd name="connsiteX125" fmla="*/ 1068560 w 4572000"/>
              <a:gd name="connsiteY125" fmla="*/ 4805359 h 5143500"/>
              <a:gd name="connsiteX126" fmla="*/ 1033640 w 4572000"/>
              <a:gd name="connsiteY126" fmla="*/ 4805359 h 5143500"/>
              <a:gd name="connsiteX127" fmla="*/ 1033640 w 4572000"/>
              <a:gd name="connsiteY127" fmla="*/ 4802443 h 5143500"/>
              <a:gd name="connsiteX128" fmla="*/ 1056749 w 4572000"/>
              <a:gd name="connsiteY128" fmla="*/ 4778457 h 5143500"/>
              <a:gd name="connsiteX129" fmla="*/ 1071072 w 4572000"/>
              <a:gd name="connsiteY129" fmla="*/ 4779901 h 5143500"/>
              <a:gd name="connsiteX130" fmla="*/ 1076626 w 4572000"/>
              <a:gd name="connsiteY130" fmla="*/ 4774411 h 5143500"/>
              <a:gd name="connsiteX131" fmla="*/ 1079557 w 4572000"/>
              <a:gd name="connsiteY131" fmla="*/ 4759385 h 5143500"/>
              <a:gd name="connsiteX132" fmla="*/ 1080138 w 4572000"/>
              <a:gd name="connsiteY132" fmla="*/ 4755627 h 5143500"/>
              <a:gd name="connsiteX133" fmla="*/ 1074293 w 4572000"/>
              <a:gd name="connsiteY133" fmla="*/ 4749848 h 5143500"/>
              <a:gd name="connsiteX134" fmla="*/ 1072405 w 4572000"/>
              <a:gd name="connsiteY134" fmla="*/ 4749641 h 5143500"/>
              <a:gd name="connsiteX135" fmla="*/ 1072049 w 4572000"/>
              <a:gd name="connsiteY135" fmla="*/ 4749285 h 5143500"/>
              <a:gd name="connsiteX136" fmla="*/ 1053744 w 4572000"/>
              <a:gd name="connsiteY136" fmla="*/ 4747249 h 5143500"/>
              <a:gd name="connsiteX137" fmla="*/ 1115152 w 4572000"/>
              <a:gd name="connsiteY137" fmla="*/ 4747131 h 5143500"/>
              <a:gd name="connsiteX138" fmla="*/ 1095105 w 4572000"/>
              <a:gd name="connsiteY138" fmla="*/ 4767478 h 5143500"/>
              <a:gd name="connsiteX139" fmla="*/ 1116018 w 4572000"/>
              <a:gd name="connsiteY139" fmla="*/ 4787818 h 5143500"/>
              <a:gd name="connsiteX140" fmla="*/ 1136066 w 4572000"/>
              <a:gd name="connsiteY140" fmla="*/ 4767481 h 5143500"/>
              <a:gd name="connsiteX141" fmla="*/ 1115152 w 4572000"/>
              <a:gd name="connsiteY141" fmla="*/ 4747131 h 5143500"/>
              <a:gd name="connsiteX142" fmla="*/ 0 w 4572000"/>
              <a:gd name="connsiteY142" fmla="*/ 0 h 5143500"/>
              <a:gd name="connsiteX143" fmla="*/ 4572000 w 4572000"/>
              <a:gd name="connsiteY143" fmla="*/ 0 h 5143500"/>
              <a:gd name="connsiteX144" fmla="*/ 4572000 w 4572000"/>
              <a:gd name="connsiteY144" fmla="*/ 5143500 h 5143500"/>
              <a:gd name="connsiteX145" fmla="*/ 0 w 4572000"/>
              <a:gd name="connsiteY145"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572000" h="5143500">
                <a:moveTo>
                  <a:pt x="351364" y="4913481"/>
                </a:moveTo>
                <a:cubicBezTo>
                  <a:pt x="339457" y="4913486"/>
                  <a:pt x="331613" y="4921037"/>
                  <a:pt x="331614" y="4933530"/>
                </a:cubicBezTo>
                <a:cubicBezTo>
                  <a:pt x="331609" y="4945734"/>
                  <a:pt x="339457" y="4953580"/>
                  <a:pt x="352238" y="4953582"/>
                </a:cubicBezTo>
                <a:cubicBezTo>
                  <a:pt x="364154" y="4953577"/>
                  <a:pt x="371991" y="4945737"/>
                  <a:pt x="371988" y="4933533"/>
                </a:cubicBezTo>
                <a:cubicBezTo>
                  <a:pt x="371996" y="4921039"/>
                  <a:pt x="364154" y="4913482"/>
                  <a:pt x="351364" y="4913481"/>
                </a:cubicBezTo>
                <a:close/>
                <a:moveTo>
                  <a:pt x="892594" y="4837587"/>
                </a:moveTo>
                <a:lnTo>
                  <a:pt x="917847" y="4847631"/>
                </a:lnTo>
                <a:cubicBezTo>
                  <a:pt x="924092" y="4854457"/>
                  <a:pt x="927649" y="4864625"/>
                  <a:pt x="927649" y="4877990"/>
                </a:cubicBezTo>
                <a:cubicBezTo>
                  <a:pt x="927649" y="4891355"/>
                  <a:pt x="924092" y="4901524"/>
                  <a:pt x="918101" y="4908353"/>
                </a:cubicBezTo>
                <a:lnTo>
                  <a:pt x="894867" y="4918277"/>
                </a:lnTo>
                <a:lnTo>
                  <a:pt x="868934" y="4908080"/>
                </a:lnTo>
                <a:cubicBezTo>
                  <a:pt x="862646" y="4901288"/>
                  <a:pt x="859063" y="4891172"/>
                  <a:pt x="859063" y="4877877"/>
                </a:cubicBezTo>
                <a:cubicBezTo>
                  <a:pt x="859063" y="4864582"/>
                  <a:pt x="862646" y="4854468"/>
                  <a:pt x="868679" y="4847677"/>
                </a:cubicBezTo>
                <a:close/>
                <a:moveTo>
                  <a:pt x="559058" y="4837499"/>
                </a:moveTo>
                <a:lnTo>
                  <a:pt x="578337" y="4840021"/>
                </a:lnTo>
                <a:cubicBezTo>
                  <a:pt x="583310" y="4841465"/>
                  <a:pt x="585644" y="4843483"/>
                  <a:pt x="585644" y="4847817"/>
                </a:cubicBezTo>
                <a:lnTo>
                  <a:pt x="585644" y="4907937"/>
                </a:lnTo>
                <a:cubicBezTo>
                  <a:pt x="585644" y="4912270"/>
                  <a:pt x="583310" y="4914296"/>
                  <a:pt x="578337" y="4915741"/>
                </a:cubicBezTo>
                <a:lnTo>
                  <a:pt x="558606" y="4918322"/>
                </a:lnTo>
                <a:lnTo>
                  <a:pt x="534560" y="4909442"/>
                </a:lnTo>
                <a:cubicBezTo>
                  <a:pt x="527878" y="4902976"/>
                  <a:pt x="523520" y="4892806"/>
                  <a:pt x="523520" y="4877990"/>
                </a:cubicBezTo>
                <a:cubicBezTo>
                  <a:pt x="523520" y="4863173"/>
                  <a:pt x="527878" y="4853005"/>
                  <a:pt x="534560" y="4846542"/>
                </a:cubicBezTo>
                <a:close/>
                <a:moveTo>
                  <a:pt x="1101681" y="4805359"/>
                </a:moveTo>
                <a:cubicBezTo>
                  <a:pt x="1098193" y="4805359"/>
                  <a:pt x="1095865" y="4807677"/>
                  <a:pt x="1095865" y="4811167"/>
                </a:cubicBezTo>
                <a:lnTo>
                  <a:pt x="1095865" y="4944812"/>
                </a:lnTo>
                <a:cubicBezTo>
                  <a:pt x="1095865" y="4948301"/>
                  <a:pt x="1098193" y="4950628"/>
                  <a:pt x="1101681" y="4950628"/>
                </a:cubicBezTo>
                <a:lnTo>
                  <a:pt x="1127824" y="4950628"/>
                </a:lnTo>
                <a:lnTo>
                  <a:pt x="1128318" y="4950134"/>
                </a:lnTo>
                <a:lnTo>
                  <a:pt x="1130432" y="4950134"/>
                </a:lnTo>
                <a:cubicBezTo>
                  <a:pt x="1133944" y="4950134"/>
                  <a:pt x="1136286" y="4947819"/>
                  <a:pt x="1136286" y="4944348"/>
                </a:cubicBezTo>
                <a:lnTo>
                  <a:pt x="1136286" y="4811405"/>
                </a:lnTo>
                <a:cubicBezTo>
                  <a:pt x="1136286" y="4807934"/>
                  <a:pt x="1133944" y="4805627"/>
                  <a:pt x="1130432" y="4805627"/>
                </a:cubicBezTo>
                <a:lnTo>
                  <a:pt x="1128093" y="4805627"/>
                </a:lnTo>
                <a:lnTo>
                  <a:pt x="1127824" y="4805359"/>
                </a:lnTo>
                <a:close/>
                <a:moveTo>
                  <a:pt x="891921" y="4802455"/>
                </a:moveTo>
                <a:cubicBezTo>
                  <a:pt x="848338" y="4802455"/>
                  <a:pt x="819860" y="4834118"/>
                  <a:pt x="819860" y="4877990"/>
                </a:cubicBezTo>
                <a:cubicBezTo>
                  <a:pt x="819860" y="4921862"/>
                  <a:pt x="848338" y="4953533"/>
                  <a:pt x="893950" y="4953533"/>
                </a:cubicBezTo>
                <a:cubicBezTo>
                  <a:pt x="904845" y="4953533"/>
                  <a:pt x="914796" y="4951553"/>
                  <a:pt x="923594" y="4947899"/>
                </a:cubicBezTo>
                <a:lnTo>
                  <a:pt x="924072" y="4947569"/>
                </a:lnTo>
                <a:lnTo>
                  <a:pt x="924870" y="4947419"/>
                </a:lnTo>
                <a:cubicBezTo>
                  <a:pt x="951435" y="4936512"/>
                  <a:pt x="967554" y="4910608"/>
                  <a:pt x="967554" y="4877877"/>
                </a:cubicBezTo>
                <a:cubicBezTo>
                  <a:pt x="967554" y="4845146"/>
                  <a:pt x="951435" y="4819246"/>
                  <a:pt x="924009" y="4808342"/>
                </a:cubicBezTo>
                <a:lnTo>
                  <a:pt x="922788" y="4808122"/>
                </a:lnTo>
                <a:lnTo>
                  <a:pt x="922738" y="4808088"/>
                </a:lnTo>
                <a:cubicBezTo>
                  <a:pt x="913655" y="4804434"/>
                  <a:pt x="903323" y="4802455"/>
                  <a:pt x="891921" y="4802455"/>
                </a:cubicBezTo>
                <a:close/>
                <a:moveTo>
                  <a:pt x="725444" y="4802455"/>
                </a:moveTo>
                <a:cubicBezTo>
                  <a:pt x="708302" y="4802455"/>
                  <a:pt x="688256" y="4805359"/>
                  <a:pt x="667046" y="4812907"/>
                </a:cubicBezTo>
                <a:lnTo>
                  <a:pt x="666934" y="4813086"/>
                </a:lnTo>
                <a:lnTo>
                  <a:pt x="666651" y="4813136"/>
                </a:lnTo>
                <a:cubicBezTo>
                  <a:pt x="662557" y="4814581"/>
                  <a:pt x="659335" y="4818052"/>
                  <a:pt x="659335" y="4824699"/>
                </a:cubicBezTo>
                <a:lnTo>
                  <a:pt x="659335" y="4944348"/>
                </a:lnTo>
                <a:lnTo>
                  <a:pt x="659778" y="4944785"/>
                </a:lnTo>
                <a:lnTo>
                  <a:pt x="659778" y="4944812"/>
                </a:lnTo>
                <a:cubicBezTo>
                  <a:pt x="659778" y="4948301"/>
                  <a:pt x="662104" y="4950628"/>
                  <a:pt x="665594" y="4950628"/>
                </a:cubicBezTo>
                <a:lnTo>
                  <a:pt x="691737" y="4950628"/>
                </a:lnTo>
                <a:cubicBezTo>
                  <a:pt x="695226" y="4950628"/>
                  <a:pt x="697553" y="4948301"/>
                  <a:pt x="697553" y="4944812"/>
                </a:cubicBezTo>
                <a:lnTo>
                  <a:pt x="697553" y="4847194"/>
                </a:lnTo>
                <a:lnTo>
                  <a:pt x="704449" y="4839717"/>
                </a:lnTo>
                <a:lnTo>
                  <a:pt x="726010" y="4837419"/>
                </a:lnTo>
                <a:lnTo>
                  <a:pt x="746014" y="4843168"/>
                </a:lnTo>
                <a:lnTo>
                  <a:pt x="754203" y="4862009"/>
                </a:lnTo>
                <a:lnTo>
                  <a:pt x="754203" y="4944812"/>
                </a:lnTo>
                <a:cubicBezTo>
                  <a:pt x="754203" y="4948301"/>
                  <a:pt x="756529" y="4950628"/>
                  <a:pt x="760019" y="4950628"/>
                </a:cubicBezTo>
                <a:lnTo>
                  <a:pt x="786161" y="4950628"/>
                </a:lnTo>
                <a:cubicBezTo>
                  <a:pt x="789651" y="4950628"/>
                  <a:pt x="791977" y="4948301"/>
                  <a:pt x="791977" y="4944812"/>
                </a:cubicBezTo>
                <a:lnTo>
                  <a:pt x="791977" y="4944762"/>
                </a:lnTo>
                <a:lnTo>
                  <a:pt x="792396" y="4944348"/>
                </a:lnTo>
                <a:lnTo>
                  <a:pt x="792396" y="4857065"/>
                </a:lnTo>
                <a:cubicBezTo>
                  <a:pt x="792396" y="4839438"/>
                  <a:pt x="786911" y="4825856"/>
                  <a:pt x="775798" y="4816682"/>
                </a:cubicBezTo>
                <a:lnTo>
                  <a:pt x="775550" y="4816558"/>
                </a:lnTo>
                <a:lnTo>
                  <a:pt x="775487" y="4816471"/>
                </a:lnTo>
                <a:cubicBezTo>
                  <a:pt x="764446" y="4807248"/>
                  <a:pt x="747813" y="4802455"/>
                  <a:pt x="725444" y="4802455"/>
                </a:cubicBezTo>
                <a:close/>
                <a:moveTo>
                  <a:pt x="559835" y="4802455"/>
                </a:moveTo>
                <a:cubicBezTo>
                  <a:pt x="548869" y="4802455"/>
                  <a:pt x="538720" y="4804289"/>
                  <a:pt x="529663" y="4807762"/>
                </a:cubicBezTo>
                <a:lnTo>
                  <a:pt x="529596" y="4807805"/>
                </a:lnTo>
                <a:lnTo>
                  <a:pt x="528373" y="4808018"/>
                </a:lnTo>
                <a:cubicBezTo>
                  <a:pt x="501027" y="4818381"/>
                  <a:pt x="483587" y="4843416"/>
                  <a:pt x="483587" y="4877877"/>
                </a:cubicBezTo>
                <a:cubicBezTo>
                  <a:pt x="483587" y="4912775"/>
                  <a:pt x="498720" y="4937596"/>
                  <a:pt x="526397" y="4947825"/>
                </a:cubicBezTo>
                <a:lnTo>
                  <a:pt x="527143" y="4947947"/>
                </a:lnTo>
                <a:lnTo>
                  <a:pt x="527701" y="4948307"/>
                </a:lnTo>
                <a:cubicBezTo>
                  <a:pt x="536867" y="4951735"/>
                  <a:pt x="547417" y="4953533"/>
                  <a:pt x="559257" y="4953533"/>
                </a:cubicBezTo>
                <a:cubicBezTo>
                  <a:pt x="578429" y="4953533"/>
                  <a:pt x="597023" y="4950331"/>
                  <a:pt x="617069" y="4941908"/>
                </a:cubicBezTo>
                <a:cubicBezTo>
                  <a:pt x="621723" y="4939879"/>
                  <a:pt x="624338" y="4936678"/>
                  <a:pt x="624338" y="4930284"/>
                </a:cubicBezTo>
                <a:lnTo>
                  <a:pt x="624338" y="4824821"/>
                </a:lnTo>
                <a:cubicBezTo>
                  <a:pt x="624338" y="4818138"/>
                  <a:pt x="621723" y="4814946"/>
                  <a:pt x="617069" y="4813204"/>
                </a:cubicBezTo>
                <a:cubicBezTo>
                  <a:pt x="597898" y="4805936"/>
                  <a:pt x="579880" y="4802455"/>
                  <a:pt x="559835" y="4802455"/>
                </a:cubicBezTo>
                <a:close/>
                <a:moveTo>
                  <a:pt x="398012" y="4801292"/>
                </a:moveTo>
                <a:lnTo>
                  <a:pt x="396528" y="4801750"/>
                </a:lnTo>
                <a:lnTo>
                  <a:pt x="395863" y="4801582"/>
                </a:lnTo>
                <a:cubicBezTo>
                  <a:pt x="356679" y="4801582"/>
                  <a:pt x="331528" y="4822385"/>
                  <a:pt x="331528" y="4853603"/>
                </a:cubicBezTo>
                <a:cubicBezTo>
                  <a:pt x="331528" y="4914871"/>
                  <a:pt x="425688" y="4891154"/>
                  <a:pt x="425688" y="4933656"/>
                </a:cubicBezTo>
                <a:cubicBezTo>
                  <a:pt x="425688" y="4937989"/>
                  <a:pt x="425107" y="4940590"/>
                  <a:pt x="423937" y="4944348"/>
                </a:cubicBezTo>
                <a:cubicBezTo>
                  <a:pt x="423646" y="4944931"/>
                  <a:pt x="423646" y="4945505"/>
                  <a:pt x="423646" y="4946089"/>
                </a:cubicBezTo>
                <a:cubicBezTo>
                  <a:pt x="423646" y="4948394"/>
                  <a:pt x="425107" y="4950134"/>
                  <a:pt x="428030" y="4950134"/>
                </a:cubicBezTo>
                <a:lnTo>
                  <a:pt x="429441" y="4950134"/>
                </a:lnTo>
                <a:lnTo>
                  <a:pt x="429970" y="4950628"/>
                </a:lnTo>
                <a:lnTo>
                  <a:pt x="456122" y="4950628"/>
                </a:lnTo>
                <a:cubicBezTo>
                  <a:pt x="460477" y="4950628"/>
                  <a:pt x="462217" y="4949176"/>
                  <a:pt x="463669" y="4944812"/>
                </a:cubicBezTo>
                <a:cubicBezTo>
                  <a:pt x="465419" y="4939879"/>
                  <a:pt x="465995" y="4933196"/>
                  <a:pt x="465995" y="4928255"/>
                </a:cubicBezTo>
                <a:cubicBezTo>
                  <a:pt x="465995" y="4862299"/>
                  <a:pt x="372446" y="4878177"/>
                  <a:pt x="372446" y="4850972"/>
                </a:cubicBezTo>
                <a:cubicBezTo>
                  <a:pt x="372446" y="4846523"/>
                  <a:pt x="374698" y="4842891"/>
                  <a:pt x="378875" y="4840371"/>
                </a:cubicBezTo>
                <a:lnTo>
                  <a:pt x="395405" y="4836760"/>
                </a:lnTo>
                <a:lnTo>
                  <a:pt x="438849" y="4849557"/>
                </a:lnTo>
                <a:cubicBezTo>
                  <a:pt x="440310" y="4850418"/>
                  <a:pt x="441772" y="4850714"/>
                  <a:pt x="443233" y="4850714"/>
                </a:cubicBezTo>
                <a:lnTo>
                  <a:pt x="443816" y="4850348"/>
                </a:lnTo>
                <a:lnTo>
                  <a:pt x="445075" y="4850684"/>
                </a:lnTo>
                <a:cubicBezTo>
                  <a:pt x="447690" y="4850684"/>
                  <a:pt x="450306" y="4849231"/>
                  <a:pt x="451468" y="4846616"/>
                </a:cubicBezTo>
                <a:lnTo>
                  <a:pt x="460477" y="4827435"/>
                </a:lnTo>
                <a:cubicBezTo>
                  <a:pt x="461318" y="4825652"/>
                  <a:pt x="461640" y="4823954"/>
                  <a:pt x="461640" y="4822502"/>
                </a:cubicBezTo>
                <a:cubicBezTo>
                  <a:pt x="461640" y="4820176"/>
                  <a:pt x="460486" y="4817858"/>
                  <a:pt x="458151" y="4816686"/>
                </a:cubicBezTo>
                <a:cubicBezTo>
                  <a:pt x="440142" y="4806226"/>
                  <a:pt x="418636" y="4801292"/>
                  <a:pt x="398012" y="4801292"/>
                </a:cubicBezTo>
                <a:close/>
                <a:moveTo>
                  <a:pt x="1053744" y="4747249"/>
                </a:moveTo>
                <a:cubicBezTo>
                  <a:pt x="1017718" y="4747249"/>
                  <a:pt x="994182" y="4766420"/>
                  <a:pt x="994182" y="4808264"/>
                </a:cubicBezTo>
                <a:lnTo>
                  <a:pt x="994182" y="4944812"/>
                </a:lnTo>
                <a:cubicBezTo>
                  <a:pt x="994182" y="4948301"/>
                  <a:pt x="996508" y="4950628"/>
                  <a:pt x="999998" y="4950628"/>
                </a:cubicBezTo>
                <a:lnTo>
                  <a:pt x="1025852" y="4950628"/>
                </a:lnTo>
                <a:lnTo>
                  <a:pt x="1026345" y="4950134"/>
                </a:lnTo>
                <a:lnTo>
                  <a:pt x="1027795" y="4950134"/>
                </a:lnTo>
                <a:cubicBezTo>
                  <a:pt x="1031307" y="4950134"/>
                  <a:pt x="1033640" y="4947819"/>
                  <a:pt x="1033640" y="4944348"/>
                </a:cubicBezTo>
                <a:lnTo>
                  <a:pt x="1033640" y="4837419"/>
                </a:lnTo>
                <a:lnTo>
                  <a:pt x="1070781" y="4837419"/>
                </a:lnTo>
                <a:cubicBezTo>
                  <a:pt x="1074584" y="4837419"/>
                  <a:pt x="1076626" y="4835105"/>
                  <a:pt x="1076626" y="4831634"/>
                </a:cubicBezTo>
                <a:lnTo>
                  <a:pt x="1076626" y="4811692"/>
                </a:lnTo>
                <a:cubicBezTo>
                  <a:pt x="1076626" y="4807934"/>
                  <a:pt x="1074584" y="4805627"/>
                  <a:pt x="1070781" y="4805627"/>
                </a:cubicBezTo>
                <a:lnTo>
                  <a:pt x="1068815" y="4805627"/>
                </a:lnTo>
                <a:lnTo>
                  <a:pt x="1068560" y="4805359"/>
                </a:lnTo>
                <a:lnTo>
                  <a:pt x="1033640" y="4805359"/>
                </a:lnTo>
                <a:lnTo>
                  <a:pt x="1033640" y="4802443"/>
                </a:lnTo>
                <a:cubicBezTo>
                  <a:pt x="1033640" y="4786548"/>
                  <a:pt x="1040664" y="4778457"/>
                  <a:pt x="1056749" y="4778457"/>
                </a:cubicBezTo>
                <a:cubicBezTo>
                  <a:pt x="1062594" y="4778457"/>
                  <a:pt x="1068893" y="4779901"/>
                  <a:pt x="1071072" y="4779901"/>
                </a:cubicBezTo>
                <a:cubicBezTo>
                  <a:pt x="1074584" y="4779901"/>
                  <a:pt x="1076046" y="4777882"/>
                  <a:pt x="1076626" y="4774411"/>
                </a:cubicBezTo>
                <a:lnTo>
                  <a:pt x="1079557" y="4759385"/>
                </a:lnTo>
                <a:cubicBezTo>
                  <a:pt x="1079814" y="4758050"/>
                  <a:pt x="1080138" y="4756876"/>
                  <a:pt x="1080138" y="4755627"/>
                </a:cubicBezTo>
                <a:cubicBezTo>
                  <a:pt x="1080138" y="4752417"/>
                  <a:pt x="1078387" y="4750711"/>
                  <a:pt x="1074293" y="4749848"/>
                </a:cubicBezTo>
                <a:lnTo>
                  <a:pt x="1072405" y="4749641"/>
                </a:lnTo>
                <a:lnTo>
                  <a:pt x="1072049" y="4749285"/>
                </a:lnTo>
                <a:cubicBezTo>
                  <a:pt x="1066233" y="4747834"/>
                  <a:pt x="1059942" y="4747249"/>
                  <a:pt x="1053744" y="4747249"/>
                </a:cubicBezTo>
                <a:close/>
                <a:moveTo>
                  <a:pt x="1115152" y="4747131"/>
                </a:moveTo>
                <a:cubicBezTo>
                  <a:pt x="1102948" y="4747139"/>
                  <a:pt x="1095102" y="4754688"/>
                  <a:pt x="1095105" y="4767478"/>
                </a:cubicBezTo>
                <a:cubicBezTo>
                  <a:pt x="1095102" y="4779971"/>
                  <a:pt x="1102948" y="4787811"/>
                  <a:pt x="1116018" y="4787818"/>
                </a:cubicBezTo>
                <a:cubicBezTo>
                  <a:pt x="1127933" y="4787817"/>
                  <a:pt x="1136071" y="4779974"/>
                  <a:pt x="1136066" y="4767481"/>
                </a:cubicBezTo>
                <a:cubicBezTo>
                  <a:pt x="1136071" y="4754690"/>
                  <a:pt x="1127933" y="4747137"/>
                  <a:pt x="1115152" y="4747131"/>
                </a:cubicBezTo>
                <a:close/>
                <a:moveTo>
                  <a:pt x="0" y="0"/>
                </a:moveTo>
                <a:lnTo>
                  <a:pt x="4572000" y="0"/>
                </a:lnTo>
                <a:lnTo>
                  <a:pt x="4572000" y="5143500"/>
                </a:lnTo>
                <a:lnTo>
                  <a:pt x="0" y="5143500"/>
                </a:lnTo>
                <a:close/>
              </a:path>
            </a:pathLst>
          </a:custGeom>
        </p:spPr>
        <p:txBody>
          <a:bodyPr wrap="square">
            <a:noAutofit/>
          </a:bodyPr>
          <a:lstStyle>
            <a:lvl1pPr>
              <a:defRPr>
                <a:noFill/>
              </a:defRPr>
            </a:lvl1pPr>
          </a:lstStyle>
          <a:p>
            <a:r>
              <a:rPr lang="fr-FR"/>
              <a:t>Cliquez sur l'icône pour ajouter une image</a:t>
            </a:r>
          </a:p>
        </p:txBody>
      </p:sp>
      <p:sp>
        <p:nvSpPr>
          <p:cNvPr id="12" name="Espace réservé du graphique SmartArt 11">
            <a:extLst>
              <a:ext uri="{FF2B5EF4-FFF2-40B4-BE49-F238E27FC236}">
                <a16:creationId xmlns:a16="http://schemas.microsoft.com/office/drawing/2014/main" id="{0F580B26-21D6-4630-AE3D-FB359C1C883E}"/>
              </a:ext>
            </a:extLst>
          </p:cNvPr>
          <p:cNvSpPr>
            <a:spLocks noGrp="1" noChangeAspect="1"/>
          </p:cNvSpPr>
          <p:nvPr>
            <p:ph type="dgm" sz="quarter" idx="14"/>
          </p:nvPr>
        </p:nvSpPr>
        <p:spPr>
          <a:xfrm>
            <a:off x="9216309" y="1901915"/>
            <a:ext cx="96687" cy="96000"/>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fr-FR"/>
              <a:t>Cliquez sur l'icône pour ajouter un graphique SmartArt</a:t>
            </a:r>
          </a:p>
        </p:txBody>
      </p:sp>
      <p:sp>
        <p:nvSpPr>
          <p:cNvPr id="17" name="Espace réservé du graphique SmartArt 11">
            <a:extLst>
              <a:ext uri="{FF2B5EF4-FFF2-40B4-BE49-F238E27FC236}">
                <a16:creationId xmlns:a16="http://schemas.microsoft.com/office/drawing/2014/main" id="{16B17374-481A-4CE6-8974-CA84865A03CA}"/>
              </a:ext>
            </a:extLst>
          </p:cNvPr>
          <p:cNvSpPr>
            <a:spLocks noGrp="1" noChangeAspect="1"/>
          </p:cNvSpPr>
          <p:nvPr>
            <p:ph type="dgm" sz="quarter" idx="19"/>
          </p:nvPr>
        </p:nvSpPr>
        <p:spPr>
          <a:xfrm>
            <a:off x="9216309" y="4860087"/>
            <a:ext cx="96687" cy="96000"/>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fr-FR"/>
              <a:t>Cliquez sur l'icône pour ajouter un graphique SmartArt</a:t>
            </a:r>
          </a:p>
        </p:txBody>
      </p:sp>
      <p:sp>
        <p:nvSpPr>
          <p:cNvPr id="7" name="Espace réservé du pied de page 6">
            <a:extLst>
              <a:ext uri="{FF2B5EF4-FFF2-40B4-BE49-F238E27FC236}">
                <a16:creationId xmlns:a16="http://schemas.microsoft.com/office/drawing/2014/main" id="{1748CB09-B51F-4AC1-A908-AF052BFFAB5C}"/>
              </a:ext>
            </a:extLst>
          </p:cNvPr>
          <p:cNvSpPr>
            <a:spLocks noGrp="1"/>
          </p:cNvSpPr>
          <p:nvPr>
            <p:ph type="ftr" sz="quarter" idx="24"/>
          </p:nvPr>
        </p:nvSpPr>
        <p:spPr/>
        <p:txBody>
          <a:bodyPr/>
          <a:lstStyle>
            <a:lvl1pPr>
              <a:defRPr>
                <a:solidFill>
                  <a:schemeClr val="accent1"/>
                </a:solidFill>
              </a:defRPr>
            </a:lvl1pPr>
          </a:lstStyle>
          <a:p>
            <a:endParaRPr lang="fr-FR"/>
          </a:p>
        </p:txBody>
      </p:sp>
      <p:sp>
        <p:nvSpPr>
          <p:cNvPr id="8" name="Espace réservé du numéro de diapositive 7">
            <a:extLst>
              <a:ext uri="{FF2B5EF4-FFF2-40B4-BE49-F238E27FC236}">
                <a16:creationId xmlns:a16="http://schemas.microsoft.com/office/drawing/2014/main" id="{C28E44FC-CC99-479F-B667-CC0B04AA1BEB}"/>
              </a:ext>
            </a:extLst>
          </p:cNvPr>
          <p:cNvSpPr>
            <a:spLocks noGrp="1"/>
          </p:cNvSpPr>
          <p:nvPr>
            <p:ph type="sldNum" sz="quarter" idx="25"/>
          </p:nvPr>
        </p:nvSpPr>
        <p:spPr/>
        <p:txBody>
          <a:bodyPr/>
          <a:lstStyle/>
          <a:p>
            <a:fld id="{6B54B0F7-55DD-40D6-B7F4-70B586885C0B}" type="slidenum">
              <a:rPr lang="fr-FR" smtClean="0"/>
              <a:pPr/>
              <a:t>‹nr.›</a:t>
            </a:fld>
            <a:endParaRPr lang="fr-FR"/>
          </a:p>
        </p:txBody>
      </p:sp>
      <p:sp>
        <p:nvSpPr>
          <p:cNvPr id="24" name="Espace réservé du texte 5">
            <a:extLst>
              <a:ext uri="{FF2B5EF4-FFF2-40B4-BE49-F238E27FC236}">
                <a16:creationId xmlns:a16="http://schemas.microsoft.com/office/drawing/2014/main" id="{013E5883-7FD1-4C44-9ADB-EE49A0891466}"/>
              </a:ext>
            </a:extLst>
          </p:cNvPr>
          <p:cNvSpPr>
            <a:spLocks noGrp="1"/>
          </p:cNvSpPr>
          <p:nvPr>
            <p:ph type="body" sz="quarter" idx="26"/>
          </p:nvPr>
        </p:nvSpPr>
        <p:spPr>
          <a:xfrm>
            <a:off x="7206602" y="2500883"/>
            <a:ext cx="4103397" cy="973837"/>
          </a:xfrm>
        </p:spPr>
        <p:txBody>
          <a:bodyPr anchor="b">
            <a:noAutofit/>
          </a:bodyPr>
          <a:lstStyle>
            <a:lvl1pPr algn="ctr">
              <a:lnSpc>
                <a:spcPct val="96000"/>
              </a:lnSpc>
              <a:spcAft>
                <a:spcPts val="1333"/>
              </a:spcAft>
              <a:defRPr lang="fr-FR" sz="32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71391" indent="0" algn="ctr">
              <a:lnSpc>
                <a:spcPct val="100000"/>
              </a:lnSpc>
              <a:buFont typeface="Arial" panose="020B0604020202020204" pitchFamily="34" charset="0"/>
              <a:buNone/>
              <a:defRPr sz="2667"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fr-FR"/>
              <a:t>Cliquez pour modifier les styles du texte du masque</a:t>
            </a:r>
          </a:p>
        </p:txBody>
      </p:sp>
      <p:sp>
        <p:nvSpPr>
          <p:cNvPr id="25" name="Espace réservé du texte 5">
            <a:extLst>
              <a:ext uri="{FF2B5EF4-FFF2-40B4-BE49-F238E27FC236}">
                <a16:creationId xmlns:a16="http://schemas.microsoft.com/office/drawing/2014/main" id="{EF5BFE2C-3893-4574-8E43-0A0678870930}"/>
              </a:ext>
            </a:extLst>
          </p:cNvPr>
          <p:cNvSpPr>
            <a:spLocks noGrp="1"/>
          </p:cNvSpPr>
          <p:nvPr>
            <p:ph type="body" sz="quarter" idx="27"/>
          </p:nvPr>
        </p:nvSpPr>
        <p:spPr>
          <a:xfrm>
            <a:off x="7206602" y="3490415"/>
            <a:ext cx="4103397" cy="537959"/>
          </a:xfrm>
        </p:spPr>
        <p:txBody>
          <a:bodyPr anchor="t">
            <a:noAutofit/>
          </a:bodyPr>
          <a:lstStyle>
            <a:lvl1pPr algn="ctr">
              <a:lnSpc>
                <a:spcPct val="96000"/>
              </a:lnSpc>
              <a:spcAft>
                <a:spcPts val="1333"/>
              </a:spcAft>
              <a:defRPr lang="en-US" sz="3333"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371391" indent="0" algn="ctr">
              <a:lnSpc>
                <a:spcPct val="100000"/>
              </a:lnSpc>
              <a:buFont typeface="Arial" panose="020B0604020202020204" pitchFamily="34" charset="0"/>
              <a:buNone/>
              <a:defRPr sz="3333"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fr-FR"/>
              <a:t>Cliquez pour modifier les styles du texte du masque</a:t>
            </a:r>
          </a:p>
        </p:txBody>
      </p:sp>
      <p:sp>
        <p:nvSpPr>
          <p:cNvPr id="26" name="Espace réservé du texte 5">
            <a:extLst>
              <a:ext uri="{FF2B5EF4-FFF2-40B4-BE49-F238E27FC236}">
                <a16:creationId xmlns:a16="http://schemas.microsoft.com/office/drawing/2014/main" id="{E331AD24-1AAB-440A-917D-3BB2B9658DC1}"/>
              </a:ext>
            </a:extLst>
          </p:cNvPr>
          <p:cNvSpPr>
            <a:spLocks noGrp="1"/>
          </p:cNvSpPr>
          <p:nvPr>
            <p:ph type="body" sz="quarter" idx="23"/>
          </p:nvPr>
        </p:nvSpPr>
        <p:spPr>
          <a:xfrm>
            <a:off x="7206602" y="4113499"/>
            <a:ext cx="4103397" cy="331244"/>
          </a:xfrm>
        </p:spPr>
        <p:txBody>
          <a:bodyPr anchor="t">
            <a:noAutofit/>
          </a:bodyPr>
          <a:lstStyle>
            <a:lvl1pPr algn="ctr">
              <a:lnSpc>
                <a:spcPct val="96000"/>
              </a:lnSpc>
              <a:spcAft>
                <a:spcPts val="1333"/>
              </a:spcAft>
              <a:defRPr lang="en-US" sz="1600" b="0" i="0" kern="1200" dirty="0">
                <a:solidFill>
                  <a:schemeClr val="tx1"/>
                </a:solidFill>
                <a:latin typeface="+mj-lt"/>
                <a:ea typeface="Verdana" panose="020B0604030504040204" pitchFamily="34" charset="0"/>
                <a:cs typeface="Verdana" panose="020B0604030504040204" pitchFamily="34" charset="0"/>
              </a:defRPr>
            </a:lvl1pPr>
            <a:lvl2pPr marL="371391" indent="0" algn="l">
              <a:lnSpc>
                <a:spcPct val="100000"/>
              </a:lnSpc>
              <a:buFont typeface="Arial" panose="020B0604020202020204" pitchFamily="34" charset="0"/>
              <a:buNone/>
              <a:defRPr lang="en-US" sz="16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fr-FR"/>
              <a:t>Cliquez pour modifier les styles du texte du masque</a:t>
            </a:r>
          </a:p>
        </p:txBody>
      </p:sp>
    </p:spTree>
    <p:extLst>
      <p:ext uri="{BB962C8B-B14F-4D97-AF65-F5344CB8AC3E}">
        <p14:creationId xmlns:p14="http://schemas.microsoft.com/office/powerpoint/2010/main" val="3297813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re et contenu">
    <p:bg>
      <p:bgPr>
        <a:solidFill>
          <a:srgbClr val="F5F3F8"/>
        </a:solidFill>
        <a:effectLst/>
      </p:bgPr>
    </p:bg>
    <p:spTree>
      <p:nvGrpSpPr>
        <p:cNvPr id="1" name=""/>
        <p:cNvGrpSpPr/>
        <p:nvPr/>
      </p:nvGrpSpPr>
      <p:grpSpPr>
        <a:xfrm>
          <a:off x="0" y="0"/>
          <a:ext cx="0" cy="0"/>
          <a:chOff x="0" y="0"/>
          <a:chExt cx="0" cy="0"/>
        </a:xfrm>
      </p:grpSpPr>
      <p:sp>
        <p:nvSpPr>
          <p:cNvPr id="10" name="Espace réservé du pied de page 9">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p>
            <a:endParaRPr lang="en-US" noProof="0"/>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6B54B0F7-55DD-40D6-B7F4-70B586885C0B}" type="slidenum">
              <a:rPr lang="en-US" noProof="0" smtClean="0"/>
              <a:pPr/>
              <a:t>‹nr.›</a:t>
            </a:fld>
            <a:endParaRPr lang="en-US" noProof="0"/>
          </a:p>
        </p:txBody>
      </p:sp>
      <p:sp>
        <p:nvSpPr>
          <p:cNvPr id="7" name="Espace réservé du texte 5">
            <a:extLst>
              <a:ext uri="{FF2B5EF4-FFF2-40B4-BE49-F238E27FC236}">
                <a16:creationId xmlns:a16="http://schemas.microsoft.com/office/drawing/2014/main" id="{3FC96125-BC0F-469E-BA75-F4F2916D5028}"/>
              </a:ext>
            </a:extLst>
          </p:cNvPr>
          <p:cNvSpPr>
            <a:spLocks noGrp="1"/>
          </p:cNvSpPr>
          <p:nvPr>
            <p:ph type="body" sz="quarter" idx="18"/>
          </p:nvPr>
        </p:nvSpPr>
        <p:spPr>
          <a:xfrm>
            <a:off x="444973" y="425183"/>
            <a:ext cx="11304000" cy="164148"/>
          </a:xfrm>
        </p:spPr>
        <p:txBody>
          <a:bodyPr wrap="square" anchor="t" anchorCtr="0">
            <a:spAutoFit/>
          </a:bodyPr>
          <a:lstStyle>
            <a:lvl1pPr algn="l">
              <a:lnSpc>
                <a:spcPct val="100000"/>
              </a:lnSpc>
              <a:spcAft>
                <a:spcPts val="0"/>
              </a:spcAft>
              <a:defRPr lang="fr-FR" sz="1067"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l">
              <a:lnSpc>
                <a:spcPct val="100000"/>
              </a:lnSpc>
              <a:spcBef>
                <a:spcPts val="400"/>
              </a:spcBef>
              <a:spcAft>
                <a:spcPts val="0"/>
              </a:spcAft>
              <a:defRPr sz="533" b="0" i="0" cap="all" baseline="0">
                <a:latin typeface="Verdana" panose="020B0604030504040204" pitchFamily="34" charset="0"/>
                <a:ea typeface="Verdana" panose="020B0604030504040204" pitchFamily="34" charset="0"/>
                <a:cs typeface="Verdana" panose="020B0604030504040204" pitchFamily="34" charset="0"/>
              </a:defRPr>
            </a:lvl2pPr>
            <a:lvl3pPr>
              <a:spcBef>
                <a:spcPts val="400"/>
              </a:spcBef>
              <a:tabLst>
                <a:tab pos="836063" algn="l"/>
              </a:tabLst>
              <a:defRPr sz="533"/>
            </a:lvl3pPr>
          </a:lstStyle>
          <a:p>
            <a:pPr lvl="0"/>
            <a:r>
              <a:rPr lang="fr-FR" noProof="0"/>
              <a:t>Cliquez pour modifier les styles du texte du masque</a:t>
            </a:r>
          </a:p>
        </p:txBody>
      </p:sp>
      <p:sp>
        <p:nvSpPr>
          <p:cNvPr id="3" name="Text Placeholder 2">
            <a:extLst>
              <a:ext uri="{FF2B5EF4-FFF2-40B4-BE49-F238E27FC236}">
                <a16:creationId xmlns:a16="http://schemas.microsoft.com/office/drawing/2014/main" id="{D0E56171-4788-4B4A-B8DB-98CB348C66F3}"/>
              </a:ext>
            </a:extLst>
          </p:cNvPr>
          <p:cNvSpPr>
            <a:spLocks noGrp="1"/>
          </p:cNvSpPr>
          <p:nvPr>
            <p:ph type="body" sz="quarter" idx="21"/>
          </p:nvPr>
        </p:nvSpPr>
        <p:spPr>
          <a:xfrm>
            <a:off x="442033" y="1943799"/>
            <a:ext cx="11304000" cy="429522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3" name="Espace réservé du texte 4">
            <a:extLst>
              <a:ext uri="{FF2B5EF4-FFF2-40B4-BE49-F238E27FC236}">
                <a16:creationId xmlns:a16="http://schemas.microsoft.com/office/drawing/2014/main" id="{E214CB94-27AF-41B7-A363-829DCFEBE7A6}"/>
              </a:ext>
            </a:extLst>
          </p:cNvPr>
          <p:cNvSpPr>
            <a:spLocks noGrp="1"/>
          </p:cNvSpPr>
          <p:nvPr>
            <p:ph type="body" sz="quarter" idx="22"/>
          </p:nvPr>
        </p:nvSpPr>
        <p:spPr>
          <a:xfrm>
            <a:off x="444973" y="1577578"/>
            <a:ext cx="11304000" cy="246221"/>
          </a:xfrm>
        </p:spPr>
        <p:txBody>
          <a:bodyPr wrap="square">
            <a:spAutoFit/>
          </a:bodyPr>
          <a:lstStyle>
            <a:lvl1pPr>
              <a:lnSpc>
                <a:spcPct val="100000"/>
              </a:lnSpc>
              <a:spcAft>
                <a:spcPts val="0"/>
              </a:spcAf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533"/>
              </a:spcBef>
              <a:buFont typeface="Arial" panose="020B0604020202020204" pitchFamily="34" charset="0"/>
              <a:buNone/>
              <a:defRPr sz="1600"/>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fr-FR" noProof="0"/>
              <a:t>Cliquez pour modifier les styles du texte du masque</a:t>
            </a:r>
          </a:p>
        </p:txBody>
      </p:sp>
      <p:sp>
        <p:nvSpPr>
          <p:cNvPr id="2" name="Title 1">
            <a:extLst>
              <a:ext uri="{FF2B5EF4-FFF2-40B4-BE49-F238E27FC236}">
                <a16:creationId xmlns:a16="http://schemas.microsoft.com/office/drawing/2014/main" id="{397577A6-F24A-4B6D-B7E1-FB31180BD644}"/>
              </a:ext>
            </a:extLst>
          </p:cNvPr>
          <p:cNvSpPr>
            <a:spLocks noGrp="1"/>
          </p:cNvSpPr>
          <p:nvPr>
            <p:ph type="title"/>
          </p:nvPr>
        </p:nvSpPr>
        <p:spPr/>
        <p:txBody>
          <a:bodyPr/>
          <a:lstStyle/>
          <a:p>
            <a:r>
              <a:rPr lang="fr-FR"/>
              <a:t>Modifiez le style du titre</a:t>
            </a:r>
            <a:endParaRPr lang="en-US"/>
          </a:p>
        </p:txBody>
      </p:sp>
    </p:spTree>
    <p:extLst>
      <p:ext uri="{BB962C8B-B14F-4D97-AF65-F5344CB8AC3E}">
        <p14:creationId xmlns:p14="http://schemas.microsoft.com/office/powerpoint/2010/main" val="3049812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with Image (Small)">
    <p:spTree>
      <p:nvGrpSpPr>
        <p:cNvPr id="1" name=""/>
        <p:cNvGrpSpPr/>
        <p:nvPr/>
      </p:nvGrpSpPr>
      <p:grpSpPr>
        <a:xfrm>
          <a:off x="0" y="0"/>
          <a:ext cx="0" cy="0"/>
          <a:chOff x="0" y="0"/>
          <a:chExt cx="0" cy="0"/>
        </a:xfrm>
      </p:grpSpPr>
      <p:sp>
        <p:nvSpPr>
          <p:cNvPr id="10" name="Espace réservé du pied de page 9">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p>
            <a:endParaRPr lang="en-US" noProof="0"/>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6B54B0F7-55DD-40D6-B7F4-70B586885C0B}" type="slidenum">
              <a:rPr lang="en-US" noProof="0" smtClean="0"/>
              <a:pPr/>
              <a:t>‹nr.›</a:t>
            </a:fld>
            <a:endParaRPr lang="en-US" noProof="0"/>
          </a:p>
        </p:txBody>
      </p:sp>
      <p:sp>
        <p:nvSpPr>
          <p:cNvPr id="8" name="Espace réservé pour une image  3">
            <a:extLst>
              <a:ext uri="{FF2B5EF4-FFF2-40B4-BE49-F238E27FC236}">
                <a16:creationId xmlns:a16="http://schemas.microsoft.com/office/drawing/2014/main" id="{CEC2E05F-5F9D-41D9-A40F-97C2869C7DDA}"/>
              </a:ext>
            </a:extLst>
          </p:cNvPr>
          <p:cNvSpPr>
            <a:spLocks noGrp="1"/>
          </p:cNvSpPr>
          <p:nvPr>
            <p:ph type="pic" sz="quarter" idx="23"/>
          </p:nvPr>
        </p:nvSpPr>
        <p:spPr>
          <a:xfrm>
            <a:off x="8462400" y="0"/>
            <a:ext cx="3729600" cy="6858000"/>
          </a:xfrm>
        </p:spPr>
        <p:txBody>
          <a:bodyPr>
            <a:noAutofit/>
          </a:bodyPr>
          <a:lstStyle>
            <a:lvl1pPr>
              <a:defRPr>
                <a:noFill/>
              </a:defRPr>
            </a:lvl1pPr>
          </a:lstStyle>
          <a:p>
            <a:r>
              <a:rPr lang="fr-FR" noProof="0"/>
              <a:t>Cliquez sur l'icône pour ajouter une image</a:t>
            </a:r>
            <a:endParaRPr lang="en-US" noProof="0"/>
          </a:p>
        </p:txBody>
      </p:sp>
      <p:sp>
        <p:nvSpPr>
          <p:cNvPr id="14" name="Espace réservé du texte 5">
            <a:extLst>
              <a:ext uri="{FF2B5EF4-FFF2-40B4-BE49-F238E27FC236}">
                <a16:creationId xmlns:a16="http://schemas.microsoft.com/office/drawing/2014/main" id="{39F8F8F8-B2E7-4739-8BFF-FA42634CE5EB}"/>
              </a:ext>
            </a:extLst>
          </p:cNvPr>
          <p:cNvSpPr>
            <a:spLocks noGrp="1"/>
          </p:cNvSpPr>
          <p:nvPr>
            <p:ph type="body" sz="quarter" idx="18"/>
          </p:nvPr>
        </p:nvSpPr>
        <p:spPr>
          <a:xfrm>
            <a:off x="444973" y="425183"/>
            <a:ext cx="7651200" cy="164148"/>
          </a:xfrm>
        </p:spPr>
        <p:txBody>
          <a:bodyPr wrap="square" anchor="t" anchorCtr="0">
            <a:spAutoFit/>
          </a:bodyPr>
          <a:lstStyle>
            <a:lvl1pPr algn="l">
              <a:lnSpc>
                <a:spcPct val="100000"/>
              </a:lnSpc>
              <a:spcAft>
                <a:spcPts val="0"/>
              </a:spcAft>
              <a:defRPr lang="fr-FR" sz="1067"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l">
              <a:lnSpc>
                <a:spcPct val="100000"/>
              </a:lnSpc>
              <a:spcBef>
                <a:spcPts val="400"/>
              </a:spcBef>
              <a:spcAft>
                <a:spcPts val="0"/>
              </a:spcAft>
              <a:defRPr sz="533" b="0" i="0" cap="all" baseline="0">
                <a:latin typeface="Verdana" panose="020B0604030504040204" pitchFamily="34" charset="0"/>
                <a:ea typeface="Verdana" panose="020B0604030504040204" pitchFamily="34" charset="0"/>
                <a:cs typeface="Verdana" panose="020B0604030504040204" pitchFamily="34" charset="0"/>
              </a:defRPr>
            </a:lvl2pPr>
            <a:lvl3pPr>
              <a:spcBef>
                <a:spcPts val="400"/>
              </a:spcBef>
              <a:tabLst>
                <a:tab pos="836063" algn="l"/>
              </a:tabLst>
              <a:defRPr sz="533"/>
            </a:lvl3pPr>
          </a:lstStyle>
          <a:p>
            <a:pPr lvl="0"/>
            <a:r>
              <a:rPr lang="fr-FR" noProof="0"/>
              <a:t>Cliquez pour modifier les styles du texte du masque</a:t>
            </a:r>
          </a:p>
        </p:txBody>
      </p:sp>
      <p:sp>
        <p:nvSpPr>
          <p:cNvPr id="15" name="Espace réservé du texte 4">
            <a:extLst>
              <a:ext uri="{FF2B5EF4-FFF2-40B4-BE49-F238E27FC236}">
                <a16:creationId xmlns:a16="http://schemas.microsoft.com/office/drawing/2014/main" id="{E0A2CB60-A40E-44FE-B4B7-57EBEFEC0DF9}"/>
              </a:ext>
            </a:extLst>
          </p:cNvPr>
          <p:cNvSpPr>
            <a:spLocks noGrp="1"/>
          </p:cNvSpPr>
          <p:nvPr>
            <p:ph type="body" sz="quarter" idx="22"/>
          </p:nvPr>
        </p:nvSpPr>
        <p:spPr>
          <a:xfrm>
            <a:off x="444973" y="1577578"/>
            <a:ext cx="7647827" cy="246221"/>
          </a:xfrm>
        </p:spPr>
        <p:txBody>
          <a:bodyPr wrap="square">
            <a:spAutoFit/>
          </a:bodyPr>
          <a:lstStyle>
            <a:lvl1pPr>
              <a:lnSpc>
                <a:spcPct val="100000"/>
              </a:lnSpc>
              <a:spcAft>
                <a:spcPts val="0"/>
              </a:spcAf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533"/>
              </a:spcBef>
              <a:buFont typeface="Arial" panose="020B0604020202020204" pitchFamily="34" charset="0"/>
              <a:buNone/>
              <a:defRPr sz="1600"/>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fr-FR" noProof="0"/>
              <a:t>Cliquez pour modifier les styles du texte du masque</a:t>
            </a:r>
          </a:p>
        </p:txBody>
      </p:sp>
      <p:sp>
        <p:nvSpPr>
          <p:cNvPr id="16" name="Text Placeholder 2">
            <a:extLst>
              <a:ext uri="{FF2B5EF4-FFF2-40B4-BE49-F238E27FC236}">
                <a16:creationId xmlns:a16="http://schemas.microsoft.com/office/drawing/2014/main" id="{F614E260-5FC8-4D02-8571-9C1540BB2B30}"/>
              </a:ext>
            </a:extLst>
          </p:cNvPr>
          <p:cNvSpPr>
            <a:spLocks noGrp="1"/>
          </p:cNvSpPr>
          <p:nvPr>
            <p:ph type="body" sz="quarter" idx="21"/>
          </p:nvPr>
        </p:nvSpPr>
        <p:spPr>
          <a:xfrm>
            <a:off x="442033" y="1943799"/>
            <a:ext cx="7647827" cy="429522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2" name="Title 1">
            <a:extLst>
              <a:ext uri="{FF2B5EF4-FFF2-40B4-BE49-F238E27FC236}">
                <a16:creationId xmlns:a16="http://schemas.microsoft.com/office/drawing/2014/main" id="{380792EA-2F40-4220-B1A0-E938F3FB871F}"/>
              </a:ext>
            </a:extLst>
          </p:cNvPr>
          <p:cNvSpPr>
            <a:spLocks noGrp="1"/>
          </p:cNvSpPr>
          <p:nvPr>
            <p:ph type="title"/>
          </p:nvPr>
        </p:nvSpPr>
        <p:spPr>
          <a:xfrm>
            <a:off x="441600" y="710401"/>
            <a:ext cx="7647827" cy="748247"/>
          </a:xfrm>
        </p:spPr>
        <p:txBody>
          <a:bodyPr/>
          <a:lstStyle/>
          <a:p>
            <a:r>
              <a:rPr lang="fr-FR"/>
              <a:t>Modifiez le style du titre</a:t>
            </a:r>
            <a:endParaRPr lang="en-US"/>
          </a:p>
        </p:txBody>
      </p:sp>
    </p:spTree>
    <p:extLst>
      <p:ext uri="{BB962C8B-B14F-4D97-AF65-F5344CB8AC3E}">
        <p14:creationId xmlns:p14="http://schemas.microsoft.com/office/powerpoint/2010/main" val="349353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with Image (Large)">
    <p:spTree>
      <p:nvGrpSpPr>
        <p:cNvPr id="1" name=""/>
        <p:cNvGrpSpPr/>
        <p:nvPr/>
      </p:nvGrpSpPr>
      <p:grpSpPr>
        <a:xfrm>
          <a:off x="0" y="0"/>
          <a:ext cx="0" cy="0"/>
          <a:chOff x="0" y="0"/>
          <a:chExt cx="0" cy="0"/>
        </a:xfrm>
      </p:grpSpPr>
      <p:sp>
        <p:nvSpPr>
          <p:cNvPr id="10" name="Espace réservé du pied de page 9">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p>
            <a:endParaRPr lang="en-US" noProof="0"/>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6B54B0F7-55DD-40D6-B7F4-70B586885C0B}" type="slidenum">
              <a:rPr lang="en-US" noProof="0" smtClean="0"/>
              <a:pPr/>
              <a:t>‹nr.›</a:t>
            </a:fld>
            <a:endParaRPr lang="en-US" noProof="0"/>
          </a:p>
        </p:txBody>
      </p:sp>
      <p:sp>
        <p:nvSpPr>
          <p:cNvPr id="9" name="Espace réservé pour une image  3">
            <a:extLst>
              <a:ext uri="{FF2B5EF4-FFF2-40B4-BE49-F238E27FC236}">
                <a16:creationId xmlns:a16="http://schemas.microsoft.com/office/drawing/2014/main" id="{7E64057C-5A6F-41C9-B888-6149A71BAD6F}"/>
              </a:ext>
            </a:extLst>
          </p:cNvPr>
          <p:cNvSpPr>
            <a:spLocks noGrp="1"/>
          </p:cNvSpPr>
          <p:nvPr>
            <p:ph type="pic" sz="quarter" idx="24"/>
          </p:nvPr>
        </p:nvSpPr>
        <p:spPr>
          <a:xfrm>
            <a:off x="6096000" y="0"/>
            <a:ext cx="6096000" cy="6858000"/>
          </a:xfrm>
        </p:spPr>
        <p:txBody>
          <a:bodyPr>
            <a:noAutofit/>
          </a:bodyPr>
          <a:lstStyle>
            <a:lvl1pPr>
              <a:defRPr>
                <a:noFill/>
              </a:defRPr>
            </a:lvl1pPr>
          </a:lstStyle>
          <a:p>
            <a:r>
              <a:rPr lang="fr-FR" noProof="0"/>
              <a:t>Cliquez sur l'icône pour ajouter une image</a:t>
            </a:r>
            <a:endParaRPr lang="en-US" noProof="0"/>
          </a:p>
        </p:txBody>
      </p:sp>
      <p:sp>
        <p:nvSpPr>
          <p:cNvPr id="14" name="Espace réservé du texte 5">
            <a:extLst>
              <a:ext uri="{FF2B5EF4-FFF2-40B4-BE49-F238E27FC236}">
                <a16:creationId xmlns:a16="http://schemas.microsoft.com/office/drawing/2014/main" id="{D67FA919-D04A-4310-ADDF-1120333F61D8}"/>
              </a:ext>
            </a:extLst>
          </p:cNvPr>
          <p:cNvSpPr>
            <a:spLocks noGrp="1"/>
          </p:cNvSpPr>
          <p:nvPr>
            <p:ph type="body" sz="quarter" idx="18"/>
          </p:nvPr>
        </p:nvSpPr>
        <p:spPr>
          <a:xfrm>
            <a:off x="444973" y="425183"/>
            <a:ext cx="5373371" cy="164148"/>
          </a:xfrm>
        </p:spPr>
        <p:txBody>
          <a:bodyPr wrap="square" anchor="t" anchorCtr="0">
            <a:spAutoFit/>
          </a:bodyPr>
          <a:lstStyle>
            <a:lvl1pPr algn="l">
              <a:lnSpc>
                <a:spcPct val="100000"/>
              </a:lnSpc>
              <a:spcAft>
                <a:spcPts val="0"/>
              </a:spcAft>
              <a:defRPr lang="fr-FR" sz="1067"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l">
              <a:lnSpc>
                <a:spcPct val="100000"/>
              </a:lnSpc>
              <a:spcBef>
                <a:spcPts val="400"/>
              </a:spcBef>
              <a:spcAft>
                <a:spcPts val="0"/>
              </a:spcAft>
              <a:defRPr sz="533" b="0" i="0" cap="all" baseline="0">
                <a:latin typeface="Verdana" panose="020B0604030504040204" pitchFamily="34" charset="0"/>
                <a:ea typeface="Verdana" panose="020B0604030504040204" pitchFamily="34" charset="0"/>
                <a:cs typeface="Verdana" panose="020B0604030504040204" pitchFamily="34" charset="0"/>
              </a:defRPr>
            </a:lvl2pPr>
            <a:lvl3pPr>
              <a:spcBef>
                <a:spcPts val="400"/>
              </a:spcBef>
              <a:tabLst>
                <a:tab pos="836063" algn="l"/>
              </a:tabLst>
              <a:defRPr sz="533"/>
            </a:lvl3pPr>
          </a:lstStyle>
          <a:p>
            <a:pPr lvl="0"/>
            <a:r>
              <a:rPr lang="fr-FR" noProof="0"/>
              <a:t>Cliquez pour modifier les styles du texte du masque</a:t>
            </a:r>
          </a:p>
        </p:txBody>
      </p:sp>
      <p:sp>
        <p:nvSpPr>
          <p:cNvPr id="15" name="Espace réservé du texte 4">
            <a:extLst>
              <a:ext uri="{FF2B5EF4-FFF2-40B4-BE49-F238E27FC236}">
                <a16:creationId xmlns:a16="http://schemas.microsoft.com/office/drawing/2014/main" id="{929FD931-0FD5-4A54-8BB1-79F5E8669C51}"/>
              </a:ext>
            </a:extLst>
          </p:cNvPr>
          <p:cNvSpPr>
            <a:spLocks noGrp="1"/>
          </p:cNvSpPr>
          <p:nvPr>
            <p:ph type="body" sz="quarter" idx="22"/>
          </p:nvPr>
        </p:nvSpPr>
        <p:spPr>
          <a:xfrm>
            <a:off x="444974" y="1577578"/>
            <a:ext cx="5371001" cy="246221"/>
          </a:xfrm>
        </p:spPr>
        <p:txBody>
          <a:bodyPr wrap="square">
            <a:spAutoFit/>
          </a:bodyPr>
          <a:lstStyle>
            <a:lvl1pPr>
              <a:lnSpc>
                <a:spcPct val="100000"/>
              </a:lnSpc>
              <a:spcAft>
                <a:spcPts val="0"/>
              </a:spcAf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533"/>
              </a:spcBef>
              <a:buFont typeface="Arial" panose="020B0604020202020204" pitchFamily="34" charset="0"/>
              <a:buNone/>
              <a:defRPr sz="1600"/>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fr-FR" noProof="0"/>
              <a:t>Cliquez pour modifier les styles du texte du masque</a:t>
            </a:r>
          </a:p>
        </p:txBody>
      </p:sp>
      <p:sp>
        <p:nvSpPr>
          <p:cNvPr id="16" name="Text Placeholder 2">
            <a:extLst>
              <a:ext uri="{FF2B5EF4-FFF2-40B4-BE49-F238E27FC236}">
                <a16:creationId xmlns:a16="http://schemas.microsoft.com/office/drawing/2014/main" id="{0AEBA920-ED61-4542-B852-868AA9D5A00B}"/>
              </a:ext>
            </a:extLst>
          </p:cNvPr>
          <p:cNvSpPr>
            <a:spLocks noGrp="1"/>
          </p:cNvSpPr>
          <p:nvPr>
            <p:ph type="body" sz="quarter" idx="21"/>
          </p:nvPr>
        </p:nvSpPr>
        <p:spPr>
          <a:xfrm>
            <a:off x="442034" y="1943799"/>
            <a:ext cx="5371001" cy="429522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3" name="Title 2">
            <a:extLst>
              <a:ext uri="{FF2B5EF4-FFF2-40B4-BE49-F238E27FC236}">
                <a16:creationId xmlns:a16="http://schemas.microsoft.com/office/drawing/2014/main" id="{1B62E878-181A-4B45-B709-990F0EC3EB82}"/>
              </a:ext>
            </a:extLst>
          </p:cNvPr>
          <p:cNvSpPr>
            <a:spLocks noGrp="1"/>
          </p:cNvSpPr>
          <p:nvPr>
            <p:ph type="title"/>
          </p:nvPr>
        </p:nvSpPr>
        <p:spPr>
          <a:xfrm>
            <a:off x="441601" y="710401"/>
            <a:ext cx="5371001" cy="748247"/>
          </a:xfrm>
        </p:spPr>
        <p:txBody>
          <a:bodyPr/>
          <a:lstStyle/>
          <a:p>
            <a:r>
              <a:rPr lang="fr-FR"/>
              <a:t>Modifiez le style du titre</a:t>
            </a:r>
            <a:endParaRPr lang="en-US"/>
          </a:p>
        </p:txBody>
      </p:sp>
    </p:spTree>
    <p:extLst>
      <p:ext uri="{BB962C8B-B14F-4D97-AF65-F5344CB8AC3E}">
        <p14:creationId xmlns:p14="http://schemas.microsoft.com/office/powerpoint/2010/main" val="306710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Images and Descriptions">
    <p:spTree>
      <p:nvGrpSpPr>
        <p:cNvPr id="1" name=""/>
        <p:cNvGrpSpPr/>
        <p:nvPr/>
      </p:nvGrpSpPr>
      <p:grpSpPr>
        <a:xfrm>
          <a:off x="0" y="0"/>
          <a:ext cx="0" cy="0"/>
          <a:chOff x="0" y="0"/>
          <a:chExt cx="0" cy="0"/>
        </a:xfrm>
      </p:grpSpPr>
      <p:sp>
        <p:nvSpPr>
          <p:cNvPr id="10" name="Espace réservé du pied de page 9">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p>
            <a:endParaRPr lang="en-US" noProof="0"/>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6B54B0F7-55DD-40D6-B7F4-70B586885C0B}" type="slidenum">
              <a:rPr lang="en-US" noProof="0" smtClean="0"/>
              <a:pPr/>
              <a:t>‹nr.›</a:t>
            </a:fld>
            <a:endParaRPr lang="en-US" noProof="0"/>
          </a:p>
        </p:txBody>
      </p:sp>
      <p:sp>
        <p:nvSpPr>
          <p:cNvPr id="8" name="Espace réservé du texte 4">
            <a:extLst>
              <a:ext uri="{FF2B5EF4-FFF2-40B4-BE49-F238E27FC236}">
                <a16:creationId xmlns:a16="http://schemas.microsoft.com/office/drawing/2014/main" id="{B88BFE2C-28A1-438A-960B-E93F4C5FF58C}"/>
              </a:ext>
            </a:extLst>
          </p:cNvPr>
          <p:cNvSpPr>
            <a:spLocks noGrp="1"/>
          </p:cNvSpPr>
          <p:nvPr>
            <p:ph type="body" sz="quarter" idx="43"/>
          </p:nvPr>
        </p:nvSpPr>
        <p:spPr>
          <a:xfrm>
            <a:off x="451324" y="2077802"/>
            <a:ext cx="2922291" cy="215444"/>
          </a:xfrm>
        </p:spPr>
        <p:txBody>
          <a:bodyPr/>
          <a:lstStyle>
            <a:lvl1pPr algn="l">
              <a:lnSpc>
                <a:spcPct val="100000"/>
              </a:lnSpc>
              <a:spcAft>
                <a:spcPts val="0"/>
              </a:spcAft>
              <a:defRPr sz="1067"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buFont typeface="Arial" panose="020B0604020202020204" pitchFamily="34" charset="0"/>
              <a:buNone/>
              <a:defRPr sz="1333"/>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fr-FR" noProof="0"/>
              <a:t>Cliquez pour modifier les styles du texte du masque</a:t>
            </a:r>
          </a:p>
        </p:txBody>
      </p:sp>
      <p:sp>
        <p:nvSpPr>
          <p:cNvPr id="9" name="Espace réservé du texte 4">
            <a:extLst>
              <a:ext uri="{FF2B5EF4-FFF2-40B4-BE49-F238E27FC236}">
                <a16:creationId xmlns:a16="http://schemas.microsoft.com/office/drawing/2014/main" id="{67A3D333-F7E4-4D2F-8B90-78E621A65ABB}"/>
              </a:ext>
            </a:extLst>
          </p:cNvPr>
          <p:cNvSpPr>
            <a:spLocks noGrp="1"/>
          </p:cNvSpPr>
          <p:nvPr>
            <p:ph type="body" sz="quarter" idx="44"/>
          </p:nvPr>
        </p:nvSpPr>
        <p:spPr>
          <a:xfrm>
            <a:off x="6096000" y="2077802"/>
            <a:ext cx="2922291" cy="215444"/>
          </a:xfrm>
        </p:spPr>
        <p:txBody>
          <a:bodyPr/>
          <a:lstStyle>
            <a:lvl1pPr algn="l">
              <a:lnSpc>
                <a:spcPct val="100000"/>
              </a:lnSpc>
              <a:spcAft>
                <a:spcPts val="0"/>
              </a:spcAft>
              <a:defRPr sz="1067"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buFont typeface="Arial" panose="020B0604020202020204" pitchFamily="34" charset="0"/>
              <a:buNone/>
              <a:defRPr sz="1333"/>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fr-FR" noProof="0"/>
              <a:t>Cliquez pour modifier les styles du texte du masque</a:t>
            </a:r>
          </a:p>
        </p:txBody>
      </p:sp>
      <p:sp>
        <p:nvSpPr>
          <p:cNvPr id="14" name="Espace réservé pour une image  3">
            <a:extLst>
              <a:ext uri="{FF2B5EF4-FFF2-40B4-BE49-F238E27FC236}">
                <a16:creationId xmlns:a16="http://schemas.microsoft.com/office/drawing/2014/main" id="{D04D9ECA-57E3-42D4-AB59-AFDFC4994F90}"/>
              </a:ext>
            </a:extLst>
          </p:cNvPr>
          <p:cNvSpPr>
            <a:spLocks noGrp="1"/>
          </p:cNvSpPr>
          <p:nvPr>
            <p:ph type="pic" sz="quarter" idx="45"/>
          </p:nvPr>
        </p:nvSpPr>
        <p:spPr>
          <a:xfrm>
            <a:off x="444974" y="2439354"/>
            <a:ext cx="2340559" cy="3622821"/>
          </a:xfrm>
        </p:spPr>
        <p:txBody>
          <a:bodyPr>
            <a:noAutofit/>
          </a:bodyPr>
          <a:lstStyle>
            <a:lvl1pPr>
              <a:defRPr>
                <a:noFill/>
              </a:defRPr>
            </a:lvl1pPr>
          </a:lstStyle>
          <a:p>
            <a:r>
              <a:rPr lang="fr-FR" noProof="0"/>
              <a:t>Cliquez sur l'icône pour ajouter une image</a:t>
            </a:r>
            <a:endParaRPr lang="en-US" noProof="0"/>
          </a:p>
        </p:txBody>
      </p:sp>
      <p:sp>
        <p:nvSpPr>
          <p:cNvPr id="15" name="Espace réservé pour une image  3">
            <a:extLst>
              <a:ext uri="{FF2B5EF4-FFF2-40B4-BE49-F238E27FC236}">
                <a16:creationId xmlns:a16="http://schemas.microsoft.com/office/drawing/2014/main" id="{A4ACE33E-54EC-45BB-A1EF-BC5E84D636CA}"/>
              </a:ext>
            </a:extLst>
          </p:cNvPr>
          <p:cNvSpPr>
            <a:spLocks noGrp="1"/>
          </p:cNvSpPr>
          <p:nvPr>
            <p:ph type="pic" sz="quarter" idx="46"/>
          </p:nvPr>
        </p:nvSpPr>
        <p:spPr>
          <a:xfrm>
            <a:off x="6096001" y="2439354"/>
            <a:ext cx="2340559" cy="3622821"/>
          </a:xfrm>
        </p:spPr>
        <p:txBody>
          <a:bodyPr>
            <a:noAutofit/>
          </a:bodyPr>
          <a:lstStyle>
            <a:lvl1pPr>
              <a:defRPr>
                <a:noFill/>
              </a:defRPr>
            </a:lvl1pPr>
          </a:lstStyle>
          <a:p>
            <a:r>
              <a:rPr lang="fr-FR" noProof="0"/>
              <a:t>Cliquez sur l'icône pour ajouter une image</a:t>
            </a:r>
            <a:endParaRPr lang="en-US" noProof="0"/>
          </a:p>
        </p:txBody>
      </p:sp>
      <p:sp>
        <p:nvSpPr>
          <p:cNvPr id="18" name="Text Placeholder 2">
            <a:extLst>
              <a:ext uri="{FF2B5EF4-FFF2-40B4-BE49-F238E27FC236}">
                <a16:creationId xmlns:a16="http://schemas.microsoft.com/office/drawing/2014/main" id="{C3DEB9B5-F15A-466E-8080-C371BE1672CE}"/>
              </a:ext>
            </a:extLst>
          </p:cNvPr>
          <p:cNvSpPr>
            <a:spLocks noGrp="1"/>
          </p:cNvSpPr>
          <p:nvPr>
            <p:ph type="body" sz="quarter" idx="21"/>
          </p:nvPr>
        </p:nvSpPr>
        <p:spPr>
          <a:xfrm>
            <a:off x="8719523" y="2439354"/>
            <a:ext cx="2745600" cy="226694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20" name="Text Placeholder 2">
            <a:extLst>
              <a:ext uri="{FF2B5EF4-FFF2-40B4-BE49-F238E27FC236}">
                <a16:creationId xmlns:a16="http://schemas.microsoft.com/office/drawing/2014/main" id="{53DFB714-75E9-40A1-A9E1-32341A0AB2F9}"/>
              </a:ext>
            </a:extLst>
          </p:cNvPr>
          <p:cNvSpPr>
            <a:spLocks noGrp="1"/>
          </p:cNvSpPr>
          <p:nvPr>
            <p:ph type="body" sz="quarter" idx="47"/>
          </p:nvPr>
        </p:nvSpPr>
        <p:spPr>
          <a:xfrm>
            <a:off x="3068498" y="2439354"/>
            <a:ext cx="2744537" cy="226694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6" name="Espace réservé du texte 5">
            <a:extLst>
              <a:ext uri="{FF2B5EF4-FFF2-40B4-BE49-F238E27FC236}">
                <a16:creationId xmlns:a16="http://schemas.microsoft.com/office/drawing/2014/main" id="{8B0C0C30-D9D7-4BD7-AF39-B6CB516C9897}"/>
              </a:ext>
            </a:extLst>
          </p:cNvPr>
          <p:cNvSpPr>
            <a:spLocks noGrp="1"/>
          </p:cNvSpPr>
          <p:nvPr>
            <p:ph type="body" sz="quarter" idx="18"/>
          </p:nvPr>
        </p:nvSpPr>
        <p:spPr>
          <a:xfrm>
            <a:off x="444973" y="425183"/>
            <a:ext cx="11304000" cy="164148"/>
          </a:xfrm>
        </p:spPr>
        <p:txBody>
          <a:bodyPr wrap="square" anchor="t" anchorCtr="0">
            <a:spAutoFit/>
          </a:bodyPr>
          <a:lstStyle>
            <a:lvl1pPr algn="l">
              <a:lnSpc>
                <a:spcPct val="100000"/>
              </a:lnSpc>
              <a:spcAft>
                <a:spcPts val="0"/>
              </a:spcAft>
              <a:defRPr lang="fr-FR" sz="1067"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l">
              <a:lnSpc>
                <a:spcPct val="100000"/>
              </a:lnSpc>
              <a:spcBef>
                <a:spcPts val="400"/>
              </a:spcBef>
              <a:spcAft>
                <a:spcPts val="0"/>
              </a:spcAft>
              <a:defRPr sz="533" b="0" i="0" cap="all" baseline="0">
                <a:latin typeface="Verdana" panose="020B0604030504040204" pitchFamily="34" charset="0"/>
                <a:ea typeface="Verdana" panose="020B0604030504040204" pitchFamily="34" charset="0"/>
                <a:cs typeface="Verdana" panose="020B0604030504040204" pitchFamily="34" charset="0"/>
              </a:defRPr>
            </a:lvl2pPr>
            <a:lvl3pPr>
              <a:spcBef>
                <a:spcPts val="400"/>
              </a:spcBef>
              <a:tabLst>
                <a:tab pos="836063" algn="l"/>
              </a:tabLst>
              <a:defRPr sz="533"/>
            </a:lvl3pPr>
          </a:lstStyle>
          <a:p>
            <a:pPr lvl="0"/>
            <a:r>
              <a:rPr lang="fr-FR" noProof="0"/>
              <a:t>Cliquez pour modifier les styles du texte du masque</a:t>
            </a:r>
          </a:p>
        </p:txBody>
      </p:sp>
      <p:sp>
        <p:nvSpPr>
          <p:cNvPr id="19" name="Espace réservé du texte 4">
            <a:extLst>
              <a:ext uri="{FF2B5EF4-FFF2-40B4-BE49-F238E27FC236}">
                <a16:creationId xmlns:a16="http://schemas.microsoft.com/office/drawing/2014/main" id="{1CD7C0F2-9ED1-4D8C-94FB-BE336E7168B9}"/>
              </a:ext>
            </a:extLst>
          </p:cNvPr>
          <p:cNvSpPr>
            <a:spLocks noGrp="1"/>
          </p:cNvSpPr>
          <p:nvPr>
            <p:ph type="body" sz="quarter" idx="22"/>
          </p:nvPr>
        </p:nvSpPr>
        <p:spPr>
          <a:xfrm>
            <a:off x="444973" y="1577578"/>
            <a:ext cx="11304000" cy="246221"/>
          </a:xfrm>
        </p:spPr>
        <p:txBody>
          <a:bodyPr wrap="square">
            <a:spAutoFit/>
          </a:bodyPr>
          <a:lstStyle>
            <a:lvl1pPr>
              <a:lnSpc>
                <a:spcPct val="100000"/>
              </a:lnSpc>
              <a:spcAft>
                <a:spcPts val="0"/>
              </a:spcAf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533"/>
              </a:spcBef>
              <a:buFont typeface="Arial" panose="020B0604020202020204" pitchFamily="34" charset="0"/>
              <a:buNone/>
              <a:defRPr sz="1600"/>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fr-FR" noProof="0"/>
              <a:t>Cliquez pour modifier les styles du texte du masque</a:t>
            </a:r>
          </a:p>
        </p:txBody>
      </p:sp>
      <p:sp>
        <p:nvSpPr>
          <p:cNvPr id="3" name="Title 2">
            <a:extLst>
              <a:ext uri="{FF2B5EF4-FFF2-40B4-BE49-F238E27FC236}">
                <a16:creationId xmlns:a16="http://schemas.microsoft.com/office/drawing/2014/main" id="{53841BA8-9107-45A1-B4A7-F5FE729D4823}"/>
              </a:ext>
            </a:extLst>
          </p:cNvPr>
          <p:cNvSpPr>
            <a:spLocks noGrp="1"/>
          </p:cNvSpPr>
          <p:nvPr>
            <p:ph type="title"/>
          </p:nvPr>
        </p:nvSpPr>
        <p:spPr/>
        <p:txBody>
          <a:bodyPr/>
          <a:lstStyle/>
          <a:p>
            <a:r>
              <a:rPr lang="fr-FR"/>
              <a:t>Modifiez le style du titre</a:t>
            </a:r>
            <a:endParaRPr lang="en-US"/>
          </a:p>
        </p:txBody>
      </p:sp>
    </p:spTree>
    <p:extLst>
      <p:ext uri="{BB962C8B-B14F-4D97-AF65-F5344CB8AC3E}">
        <p14:creationId xmlns:p14="http://schemas.microsoft.com/office/powerpoint/2010/main" val="261915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and Number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276DEF-3CBF-476F-8A84-C6760A5FE884}"/>
              </a:ext>
            </a:extLst>
          </p:cNvPr>
          <p:cNvSpPr/>
          <p:nvPr userDrawn="1"/>
        </p:nvSpPr>
        <p:spPr>
          <a:xfrm>
            <a:off x="0" y="0"/>
            <a:ext cx="3729600" cy="6858000"/>
          </a:xfrm>
          <a:prstGeom prst="rect">
            <a:avLst/>
          </a:prstGeom>
          <a:solidFill>
            <a:srgbClr val="E9E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noProof="0"/>
          </a:p>
        </p:txBody>
      </p:sp>
      <p:sp>
        <p:nvSpPr>
          <p:cNvPr id="10" name="Espace réservé du pied de page 9">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p>
            <a:endParaRPr lang="en-US" noProof="0"/>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6B54B0F7-55DD-40D6-B7F4-70B586885C0B}" type="slidenum">
              <a:rPr lang="en-US" noProof="0" smtClean="0"/>
              <a:pPr/>
              <a:t>‹nr.›</a:t>
            </a:fld>
            <a:endParaRPr lang="en-US" noProof="0"/>
          </a:p>
        </p:txBody>
      </p:sp>
      <p:sp>
        <p:nvSpPr>
          <p:cNvPr id="16" name="Espace réservé pour une image  15">
            <a:extLst>
              <a:ext uri="{FF2B5EF4-FFF2-40B4-BE49-F238E27FC236}">
                <a16:creationId xmlns:a16="http://schemas.microsoft.com/office/drawing/2014/main" id="{8BEDC788-81F2-409E-8CE9-FF2A15A91919}"/>
              </a:ext>
            </a:extLst>
          </p:cNvPr>
          <p:cNvSpPr>
            <a:spLocks noGrp="1"/>
          </p:cNvSpPr>
          <p:nvPr>
            <p:ph type="pic" sz="quarter" idx="17"/>
          </p:nvPr>
        </p:nvSpPr>
        <p:spPr>
          <a:xfrm>
            <a:off x="5402083" y="2468972"/>
            <a:ext cx="1379716" cy="1819200"/>
          </a:xfrm>
        </p:spPr>
        <p:txBody>
          <a:bodyPr>
            <a:noAutofit/>
          </a:bodyPr>
          <a:lstStyle>
            <a:lvl1pPr>
              <a:defRPr>
                <a:noFill/>
              </a:defRPr>
            </a:lvl1pPr>
          </a:lstStyle>
          <a:p>
            <a:r>
              <a:rPr lang="fr-FR" noProof="0"/>
              <a:t>Cliquez sur l'icône pour ajouter une image</a:t>
            </a:r>
            <a:endParaRPr lang="en-US" noProof="0"/>
          </a:p>
        </p:txBody>
      </p:sp>
      <p:sp>
        <p:nvSpPr>
          <p:cNvPr id="17" name="Espace réservé du texte 4">
            <a:extLst>
              <a:ext uri="{FF2B5EF4-FFF2-40B4-BE49-F238E27FC236}">
                <a16:creationId xmlns:a16="http://schemas.microsoft.com/office/drawing/2014/main" id="{D96EF966-14FD-41BC-A600-7421C0981677}"/>
              </a:ext>
            </a:extLst>
          </p:cNvPr>
          <p:cNvSpPr>
            <a:spLocks noGrp="1"/>
          </p:cNvSpPr>
          <p:nvPr>
            <p:ph type="body" sz="quarter" idx="23" hasCustomPrompt="1"/>
          </p:nvPr>
        </p:nvSpPr>
        <p:spPr>
          <a:xfrm>
            <a:off x="5402082" y="1584820"/>
            <a:ext cx="1379716" cy="532283"/>
          </a:xfrm>
        </p:spPr>
        <p:txBody>
          <a:bodyPr/>
          <a:lstStyle>
            <a:lvl1pPr algn="l">
              <a:lnSpc>
                <a:spcPct val="110000"/>
              </a:lnSpc>
              <a:defRPr sz="3467"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01</a:t>
            </a:r>
          </a:p>
        </p:txBody>
      </p:sp>
      <p:sp>
        <p:nvSpPr>
          <p:cNvPr id="18" name="Espace réservé du texte 4">
            <a:extLst>
              <a:ext uri="{FF2B5EF4-FFF2-40B4-BE49-F238E27FC236}">
                <a16:creationId xmlns:a16="http://schemas.microsoft.com/office/drawing/2014/main" id="{09C6DAE5-28F5-4BE0-9DAE-75B6B0AC968B}"/>
              </a:ext>
            </a:extLst>
          </p:cNvPr>
          <p:cNvSpPr>
            <a:spLocks noGrp="1"/>
          </p:cNvSpPr>
          <p:nvPr>
            <p:ph type="body" sz="quarter" idx="24"/>
          </p:nvPr>
        </p:nvSpPr>
        <p:spPr>
          <a:xfrm>
            <a:off x="4033427" y="1519091"/>
            <a:ext cx="1178053" cy="531256"/>
          </a:xfrm>
        </p:spPr>
        <p:txBody>
          <a:bodyPr anchor="b">
            <a:noAutofit/>
          </a:bodyPr>
          <a:lstStyle>
            <a:lvl1pPr algn="r">
              <a:lnSpc>
                <a:spcPct val="110000"/>
              </a:lnSpc>
              <a:defRPr sz="1067" cap="all" baseline="0">
                <a:solidFill>
                  <a:schemeClr val="tx1"/>
                </a:solidFill>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fr-FR" noProof="0"/>
              <a:t>Cliquez pour modifier les styles du texte du masque</a:t>
            </a:r>
          </a:p>
        </p:txBody>
      </p:sp>
      <p:sp>
        <p:nvSpPr>
          <p:cNvPr id="19" name="Espace réservé du texte 4">
            <a:extLst>
              <a:ext uri="{FF2B5EF4-FFF2-40B4-BE49-F238E27FC236}">
                <a16:creationId xmlns:a16="http://schemas.microsoft.com/office/drawing/2014/main" id="{DB385219-3623-4C80-90CB-E73147176A63}"/>
              </a:ext>
            </a:extLst>
          </p:cNvPr>
          <p:cNvSpPr>
            <a:spLocks noGrp="1"/>
          </p:cNvSpPr>
          <p:nvPr>
            <p:ph type="body" sz="quarter" idx="25"/>
          </p:nvPr>
        </p:nvSpPr>
        <p:spPr>
          <a:xfrm>
            <a:off x="5402083" y="4587063"/>
            <a:ext cx="1379716" cy="419247"/>
          </a:xfrm>
        </p:spPr>
        <p:txBody>
          <a:bodyPr/>
          <a:lstStyle>
            <a:lvl1pPr algn="l">
              <a:lnSpc>
                <a:spcPct val="125000"/>
              </a:lnSpc>
              <a:defRPr sz="1467">
                <a:solidFill>
                  <a:schemeClr val="accent2"/>
                </a:solidFill>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fr-FR" noProof="0"/>
              <a:t>Cliquez pour modifier les styles du texte du masque</a:t>
            </a:r>
          </a:p>
        </p:txBody>
      </p:sp>
      <p:sp>
        <p:nvSpPr>
          <p:cNvPr id="20" name="Espace réservé pour une image  15">
            <a:extLst>
              <a:ext uri="{FF2B5EF4-FFF2-40B4-BE49-F238E27FC236}">
                <a16:creationId xmlns:a16="http://schemas.microsoft.com/office/drawing/2014/main" id="{E7DD041E-74AB-4E79-8DE2-875A9F1E7DB5}"/>
              </a:ext>
            </a:extLst>
          </p:cNvPr>
          <p:cNvSpPr>
            <a:spLocks noGrp="1"/>
          </p:cNvSpPr>
          <p:nvPr>
            <p:ph type="pic" sz="quarter" idx="26"/>
          </p:nvPr>
        </p:nvSpPr>
        <p:spPr>
          <a:xfrm>
            <a:off x="7061999" y="2468972"/>
            <a:ext cx="1379716" cy="1819200"/>
          </a:xfrm>
        </p:spPr>
        <p:txBody>
          <a:bodyPr>
            <a:noAutofit/>
          </a:bodyPr>
          <a:lstStyle>
            <a:lvl1pPr>
              <a:defRPr>
                <a:noFill/>
              </a:defRPr>
            </a:lvl1pPr>
          </a:lstStyle>
          <a:p>
            <a:r>
              <a:rPr lang="fr-FR" noProof="0"/>
              <a:t>Cliquez sur l'icône pour ajouter une image</a:t>
            </a:r>
            <a:endParaRPr lang="en-US" noProof="0"/>
          </a:p>
        </p:txBody>
      </p:sp>
      <p:sp>
        <p:nvSpPr>
          <p:cNvPr id="21" name="Espace réservé du texte 4">
            <a:extLst>
              <a:ext uri="{FF2B5EF4-FFF2-40B4-BE49-F238E27FC236}">
                <a16:creationId xmlns:a16="http://schemas.microsoft.com/office/drawing/2014/main" id="{065977EE-862D-4B7C-8337-FDC6002343A7}"/>
              </a:ext>
            </a:extLst>
          </p:cNvPr>
          <p:cNvSpPr>
            <a:spLocks noGrp="1"/>
          </p:cNvSpPr>
          <p:nvPr>
            <p:ph type="body" sz="quarter" idx="27" hasCustomPrompt="1"/>
          </p:nvPr>
        </p:nvSpPr>
        <p:spPr>
          <a:xfrm>
            <a:off x="7061999" y="1584820"/>
            <a:ext cx="1379715" cy="532283"/>
          </a:xfrm>
        </p:spPr>
        <p:txBody>
          <a:bodyPr/>
          <a:lstStyle>
            <a:lvl1pPr algn="l">
              <a:lnSpc>
                <a:spcPct val="110000"/>
              </a:lnSpc>
              <a:defRPr sz="3467"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02</a:t>
            </a:r>
          </a:p>
        </p:txBody>
      </p:sp>
      <p:sp>
        <p:nvSpPr>
          <p:cNvPr id="23" name="Espace réservé pour une image  15">
            <a:extLst>
              <a:ext uri="{FF2B5EF4-FFF2-40B4-BE49-F238E27FC236}">
                <a16:creationId xmlns:a16="http://schemas.microsoft.com/office/drawing/2014/main" id="{F89C23CF-B6A6-47AA-A07B-24B1AE35C570}"/>
              </a:ext>
            </a:extLst>
          </p:cNvPr>
          <p:cNvSpPr>
            <a:spLocks noGrp="1"/>
          </p:cNvSpPr>
          <p:nvPr>
            <p:ph type="pic" sz="quarter" idx="29"/>
          </p:nvPr>
        </p:nvSpPr>
        <p:spPr>
          <a:xfrm>
            <a:off x="8721915" y="2468972"/>
            <a:ext cx="1379716" cy="1819200"/>
          </a:xfrm>
        </p:spPr>
        <p:txBody>
          <a:bodyPr>
            <a:noAutofit/>
          </a:bodyPr>
          <a:lstStyle>
            <a:lvl1pPr>
              <a:defRPr>
                <a:noFill/>
              </a:defRPr>
            </a:lvl1pPr>
          </a:lstStyle>
          <a:p>
            <a:r>
              <a:rPr lang="fr-FR" noProof="0"/>
              <a:t>Cliquez sur l'icône pour ajouter une image</a:t>
            </a:r>
            <a:endParaRPr lang="en-US" noProof="0"/>
          </a:p>
        </p:txBody>
      </p:sp>
      <p:sp>
        <p:nvSpPr>
          <p:cNvPr id="24" name="Espace réservé du texte 4">
            <a:extLst>
              <a:ext uri="{FF2B5EF4-FFF2-40B4-BE49-F238E27FC236}">
                <a16:creationId xmlns:a16="http://schemas.microsoft.com/office/drawing/2014/main" id="{637D886D-DA77-4D52-A839-266F7AEEBCE1}"/>
              </a:ext>
            </a:extLst>
          </p:cNvPr>
          <p:cNvSpPr>
            <a:spLocks noGrp="1"/>
          </p:cNvSpPr>
          <p:nvPr>
            <p:ph type="body" sz="quarter" idx="30" hasCustomPrompt="1"/>
          </p:nvPr>
        </p:nvSpPr>
        <p:spPr>
          <a:xfrm>
            <a:off x="8721914" y="1584820"/>
            <a:ext cx="1379713" cy="532283"/>
          </a:xfrm>
        </p:spPr>
        <p:txBody>
          <a:bodyPr/>
          <a:lstStyle>
            <a:lvl1pPr algn="l">
              <a:lnSpc>
                <a:spcPct val="110000"/>
              </a:lnSpc>
              <a:defRPr sz="3467"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03</a:t>
            </a:r>
          </a:p>
        </p:txBody>
      </p:sp>
      <p:sp>
        <p:nvSpPr>
          <p:cNvPr id="26" name="Espace réservé pour une image  15">
            <a:extLst>
              <a:ext uri="{FF2B5EF4-FFF2-40B4-BE49-F238E27FC236}">
                <a16:creationId xmlns:a16="http://schemas.microsoft.com/office/drawing/2014/main" id="{4D28439E-7746-4AA1-A924-0AEC11614B84}"/>
              </a:ext>
            </a:extLst>
          </p:cNvPr>
          <p:cNvSpPr>
            <a:spLocks noGrp="1"/>
          </p:cNvSpPr>
          <p:nvPr>
            <p:ph type="pic" sz="quarter" idx="32"/>
          </p:nvPr>
        </p:nvSpPr>
        <p:spPr>
          <a:xfrm>
            <a:off x="10381831" y="2468972"/>
            <a:ext cx="1379716" cy="1819200"/>
          </a:xfrm>
        </p:spPr>
        <p:txBody>
          <a:bodyPr>
            <a:noAutofit/>
          </a:bodyPr>
          <a:lstStyle>
            <a:lvl1pPr>
              <a:defRPr>
                <a:noFill/>
              </a:defRPr>
            </a:lvl1pPr>
          </a:lstStyle>
          <a:p>
            <a:r>
              <a:rPr lang="fr-FR" noProof="0"/>
              <a:t>Cliquez sur l'icône pour ajouter une image</a:t>
            </a:r>
            <a:endParaRPr lang="en-US" noProof="0"/>
          </a:p>
        </p:txBody>
      </p:sp>
      <p:sp>
        <p:nvSpPr>
          <p:cNvPr id="27" name="Espace réservé du texte 4">
            <a:extLst>
              <a:ext uri="{FF2B5EF4-FFF2-40B4-BE49-F238E27FC236}">
                <a16:creationId xmlns:a16="http://schemas.microsoft.com/office/drawing/2014/main" id="{40E34842-79F1-492E-A94C-F1F0DECB7DB2}"/>
              </a:ext>
            </a:extLst>
          </p:cNvPr>
          <p:cNvSpPr>
            <a:spLocks noGrp="1"/>
          </p:cNvSpPr>
          <p:nvPr>
            <p:ph type="body" sz="quarter" idx="33" hasCustomPrompt="1"/>
          </p:nvPr>
        </p:nvSpPr>
        <p:spPr>
          <a:xfrm>
            <a:off x="10381830" y="1584820"/>
            <a:ext cx="1379713" cy="532283"/>
          </a:xfrm>
        </p:spPr>
        <p:txBody>
          <a:bodyPr/>
          <a:lstStyle>
            <a:lvl1pPr algn="l">
              <a:lnSpc>
                <a:spcPct val="110000"/>
              </a:lnSpc>
              <a:defRPr sz="3467"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04</a:t>
            </a:r>
          </a:p>
        </p:txBody>
      </p:sp>
      <p:sp>
        <p:nvSpPr>
          <p:cNvPr id="33" name="Espace réservé du texte 4">
            <a:extLst>
              <a:ext uri="{FF2B5EF4-FFF2-40B4-BE49-F238E27FC236}">
                <a16:creationId xmlns:a16="http://schemas.microsoft.com/office/drawing/2014/main" id="{3DDB0039-9DEF-41FA-9376-CCCD184F46B0}"/>
              </a:ext>
            </a:extLst>
          </p:cNvPr>
          <p:cNvSpPr>
            <a:spLocks noGrp="1"/>
          </p:cNvSpPr>
          <p:nvPr>
            <p:ph type="body" sz="quarter" idx="35"/>
          </p:nvPr>
        </p:nvSpPr>
        <p:spPr>
          <a:xfrm>
            <a:off x="5402083" y="5039497"/>
            <a:ext cx="1379716" cy="419247"/>
          </a:xfrm>
        </p:spPr>
        <p:txBody>
          <a:bodyPr/>
          <a:lstStyle>
            <a:lvl1pPr algn="l">
              <a:lnSpc>
                <a:spcPct val="125000"/>
              </a:lnSpc>
              <a:defRPr sz="933">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fr-FR" noProof="0"/>
              <a:t>Cliquez pour modifier les styles du texte du masque</a:t>
            </a:r>
          </a:p>
        </p:txBody>
      </p:sp>
      <p:sp>
        <p:nvSpPr>
          <p:cNvPr id="34" name="Espace réservé du texte 4">
            <a:extLst>
              <a:ext uri="{FF2B5EF4-FFF2-40B4-BE49-F238E27FC236}">
                <a16:creationId xmlns:a16="http://schemas.microsoft.com/office/drawing/2014/main" id="{9F3CCA0F-99FD-49EB-AD69-BB3D91D198E7}"/>
              </a:ext>
            </a:extLst>
          </p:cNvPr>
          <p:cNvSpPr>
            <a:spLocks noGrp="1"/>
          </p:cNvSpPr>
          <p:nvPr>
            <p:ph type="body" sz="quarter" idx="36"/>
          </p:nvPr>
        </p:nvSpPr>
        <p:spPr>
          <a:xfrm>
            <a:off x="7061998" y="4587063"/>
            <a:ext cx="1379716" cy="419247"/>
          </a:xfrm>
        </p:spPr>
        <p:txBody>
          <a:bodyPr/>
          <a:lstStyle>
            <a:lvl1pPr algn="l">
              <a:lnSpc>
                <a:spcPct val="125000"/>
              </a:lnSpc>
              <a:defRPr sz="1467">
                <a:solidFill>
                  <a:schemeClr val="accent2"/>
                </a:solidFill>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fr-FR" noProof="0"/>
              <a:t>Cliquez pour modifier les styles du texte du masque</a:t>
            </a:r>
          </a:p>
        </p:txBody>
      </p:sp>
      <p:sp>
        <p:nvSpPr>
          <p:cNvPr id="35" name="Espace réservé du texte 4">
            <a:extLst>
              <a:ext uri="{FF2B5EF4-FFF2-40B4-BE49-F238E27FC236}">
                <a16:creationId xmlns:a16="http://schemas.microsoft.com/office/drawing/2014/main" id="{2E47962C-C9E2-4FED-BEA8-B8A7A8DD496C}"/>
              </a:ext>
            </a:extLst>
          </p:cNvPr>
          <p:cNvSpPr>
            <a:spLocks noGrp="1"/>
          </p:cNvSpPr>
          <p:nvPr>
            <p:ph type="body" sz="quarter" idx="37"/>
          </p:nvPr>
        </p:nvSpPr>
        <p:spPr>
          <a:xfrm>
            <a:off x="7061998" y="5039497"/>
            <a:ext cx="1379716" cy="419247"/>
          </a:xfrm>
        </p:spPr>
        <p:txBody>
          <a:bodyPr/>
          <a:lstStyle>
            <a:lvl1pPr algn="l">
              <a:lnSpc>
                <a:spcPct val="125000"/>
              </a:lnSpc>
              <a:defRPr sz="933">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fr-FR" noProof="0"/>
              <a:t>Cliquez pour modifier les styles du texte du masque</a:t>
            </a:r>
          </a:p>
        </p:txBody>
      </p:sp>
      <p:sp>
        <p:nvSpPr>
          <p:cNvPr id="36" name="Espace réservé du texte 4">
            <a:extLst>
              <a:ext uri="{FF2B5EF4-FFF2-40B4-BE49-F238E27FC236}">
                <a16:creationId xmlns:a16="http://schemas.microsoft.com/office/drawing/2014/main" id="{4F25B19E-3945-49B3-BEAB-C69BF39E2303}"/>
              </a:ext>
            </a:extLst>
          </p:cNvPr>
          <p:cNvSpPr>
            <a:spLocks noGrp="1"/>
          </p:cNvSpPr>
          <p:nvPr>
            <p:ph type="body" sz="quarter" idx="38"/>
          </p:nvPr>
        </p:nvSpPr>
        <p:spPr>
          <a:xfrm>
            <a:off x="8721911" y="4587063"/>
            <a:ext cx="1379716" cy="419247"/>
          </a:xfrm>
        </p:spPr>
        <p:txBody>
          <a:bodyPr/>
          <a:lstStyle>
            <a:lvl1pPr algn="l">
              <a:lnSpc>
                <a:spcPct val="125000"/>
              </a:lnSpc>
              <a:defRPr sz="1467">
                <a:solidFill>
                  <a:schemeClr val="accent2"/>
                </a:solidFill>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fr-FR" noProof="0"/>
              <a:t>Cliquez pour modifier les styles du texte du masque</a:t>
            </a:r>
          </a:p>
        </p:txBody>
      </p:sp>
      <p:sp>
        <p:nvSpPr>
          <p:cNvPr id="37" name="Espace réservé du texte 4">
            <a:extLst>
              <a:ext uri="{FF2B5EF4-FFF2-40B4-BE49-F238E27FC236}">
                <a16:creationId xmlns:a16="http://schemas.microsoft.com/office/drawing/2014/main" id="{39A64BFA-75AB-499E-A131-9140B81690A0}"/>
              </a:ext>
            </a:extLst>
          </p:cNvPr>
          <p:cNvSpPr>
            <a:spLocks noGrp="1"/>
          </p:cNvSpPr>
          <p:nvPr>
            <p:ph type="body" sz="quarter" idx="39"/>
          </p:nvPr>
        </p:nvSpPr>
        <p:spPr>
          <a:xfrm>
            <a:off x="8721911" y="5039497"/>
            <a:ext cx="1379716" cy="419247"/>
          </a:xfrm>
        </p:spPr>
        <p:txBody>
          <a:bodyPr/>
          <a:lstStyle>
            <a:lvl1pPr algn="l">
              <a:lnSpc>
                <a:spcPct val="125000"/>
              </a:lnSpc>
              <a:defRPr sz="933">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fr-FR" noProof="0"/>
              <a:t>Cliquez pour modifier les styles du texte du masque</a:t>
            </a:r>
          </a:p>
        </p:txBody>
      </p:sp>
      <p:sp>
        <p:nvSpPr>
          <p:cNvPr id="38" name="Espace réservé du texte 4">
            <a:extLst>
              <a:ext uri="{FF2B5EF4-FFF2-40B4-BE49-F238E27FC236}">
                <a16:creationId xmlns:a16="http://schemas.microsoft.com/office/drawing/2014/main" id="{3B5F3F20-0254-4AB0-8E67-4CD251DE7CC0}"/>
              </a:ext>
            </a:extLst>
          </p:cNvPr>
          <p:cNvSpPr>
            <a:spLocks noGrp="1"/>
          </p:cNvSpPr>
          <p:nvPr>
            <p:ph type="body" sz="quarter" idx="40"/>
          </p:nvPr>
        </p:nvSpPr>
        <p:spPr>
          <a:xfrm>
            <a:off x="10381823" y="4587063"/>
            <a:ext cx="1379716" cy="419247"/>
          </a:xfrm>
        </p:spPr>
        <p:txBody>
          <a:bodyPr/>
          <a:lstStyle>
            <a:lvl1pPr algn="l">
              <a:lnSpc>
                <a:spcPct val="125000"/>
              </a:lnSpc>
              <a:defRPr sz="1467">
                <a:solidFill>
                  <a:schemeClr val="accent2"/>
                </a:solidFill>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fr-FR" noProof="0"/>
              <a:t>Cliquez pour modifier les styles du texte du masque</a:t>
            </a:r>
          </a:p>
        </p:txBody>
      </p:sp>
      <p:sp>
        <p:nvSpPr>
          <p:cNvPr id="39" name="Espace réservé du texte 4">
            <a:extLst>
              <a:ext uri="{FF2B5EF4-FFF2-40B4-BE49-F238E27FC236}">
                <a16:creationId xmlns:a16="http://schemas.microsoft.com/office/drawing/2014/main" id="{71337317-15B9-4EF3-81D5-FE9D001892D3}"/>
              </a:ext>
            </a:extLst>
          </p:cNvPr>
          <p:cNvSpPr>
            <a:spLocks noGrp="1"/>
          </p:cNvSpPr>
          <p:nvPr>
            <p:ph type="body" sz="quarter" idx="41"/>
          </p:nvPr>
        </p:nvSpPr>
        <p:spPr>
          <a:xfrm>
            <a:off x="10381823" y="5039497"/>
            <a:ext cx="1379716" cy="419247"/>
          </a:xfrm>
        </p:spPr>
        <p:txBody>
          <a:bodyPr/>
          <a:lstStyle>
            <a:lvl1pPr algn="l">
              <a:lnSpc>
                <a:spcPct val="125000"/>
              </a:lnSpc>
              <a:defRPr sz="933">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fr-FR" noProof="0"/>
              <a:t>Cliquez pour modifier les styles du texte du masque</a:t>
            </a:r>
          </a:p>
        </p:txBody>
      </p:sp>
      <p:sp>
        <p:nvSpPr>
          <p:cNvPr id="28" name="Espace réservé du texte 5">
            <a:extLst>
              <a:ext uri="{FF2B5EF4-FFF2-40B4-BE49-F238E27FC236}">
                <a16:creationId xmlns:a16="http://schemas.microsoft.com/office/drawing/2014/main" id="{D7CFAE1A-FA8C-4F51-A655-9E0F02F24118}"/>
              </a:ext>
            </a:extLst>
          </p:cNvPr>
          <p:cNvSpPr>
            <a:spLocks noGrp="1"/>
          </p:cNvSpPr>
          <p:nvPr>
            <p:ph type="body" sz="quarter" idx="18"/>
          </p:nvPr>
        </p:nvSpPr>
        <p:spPr>
          <a:xfrm>
            <a:off x="4033427" y="425183"/>
            <a:ext cx="7715547" cy="164148"/>
          </a:xfrm>
        </p:spPr>
        <p:txBody>
          <a:bodyPr wrap="square" anchor="t" anchorCtr="0">
            <a:spAutoFit/>
          </a:bodyPr>
          <a:lstStyle>
            <a:lvl1pPr algn="l">
              <a:lnSpc>
                <a:spcPct val="100000"/>
              </a:lnSpc>
              <a:spcAft>
                <a:spcPts val="0"/>
              </a:spcAft>
              <a:defRPr lang="fr-FR" sz="1067"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l">
              <a:lnSpc>
                <a:spcPct val="100000"/>
              </a:lnSpc>
              <a:spcBef>
                <a:spcPts val="400"/>
              </a:spcBef>
              <a:spcAft>
                <a:spcPts val="0"/>
              </a:spcAft>
              <a:defRPr sz="533" b="0" i="0" cap="all" baseline="0">
                <a:latin typeface="Verdana" panose="020B0604030504040204" pitchFamily="34" charset="0"/>
                <a:ea typeface="Verdana" panose="020B0604030504040204" pitchFamily="34" charset="0"/>
                <a:cs typeface="Verdana" panose="020B0604030504040204" pitchFamily="34" charset="0"/>
              </a:defRPr>
            </a:lvl2pPr>
            <a:lvl3pPr>
              <a:spcBef>
                <a:spcPts val="400"/>
              </a:spcBef>
              <a:tabLst>
                <a:tab pos="836063" algn="l"/>
              </a:tabLst>
              <a:defRPr sz="533"/>
            </a:lvl3pPr>
          </a:lstStyle>
          <a:p>
            <a:pPr lvl="0"/>
            <a:r>
              <a:rPr lang="fr-FR" noProof="0"/>
              <a:t>Cliquez pour modifier les styles du texte du masque</a:t>
            </a:r>
          </a:p>
        </p:txBody>
      </p:sp>
      <p:sp>
        <p:nvSpPr>
          <p:cNvPr id="29" name="Espace réservé du texte 4">
            <a:extLst>
              <a:ext uri="{FF2B5EF4-FFF2-40B4-BE49-F238E27FC236}">
                <a16:creationId xmlns:a16="http://schemas.microsoft.com/office/drawing/2014/main" id="{5114C6CE-4866-474F-BF86-38E09FF9D45B}"/>
              </a:ext>
            </a:extLst>
          </p:cNvPr>
          <p:cNvSpPr>
            <a:spLocks noGrp="1"/>
          </p:cNvSpPr>
          <p:nvPr>
            <p:ph type="body" sz="quarter" idx="22"/>
          </p:nvPr>
        </p:nvSpPr>
        <p:spPr>
          <a:xfrm>
            <a:off x="444974" y="1577577"/>
            <a:ext cx="2824073" cy="492443"/>
          </a:xfrm>
        </p:spPr>
        <p:txBody>
          <a:bodyPr wrap="square">
            <a:spAutoFit/>
          </a:bodyPr>
          <a:lstStyle>
            <a:lvl1pPr>
              <a:lnSpc>
                <a:spcPct val="100000"/>
              </a:lnSpc>
              <a:spcAft>
                <a:spcPts val="0"/>
              </a:spcAf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533"/>
              </a:spcBef>
              <a:buFont typeface="Arial" panose="020B0604020202020204" pitchFamily="34" charset="0"/>
              <a:buNone/>
              <a:defRPr sz="1600"/>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fr-FR" noProof="0"/>
              <a:t>Cliquez pour modifier les styles du texte du masque</a:t>
            </a:r>
          </a:p>
        </p:txBody>
      </p:sp>
      <p:sp>
        <p:nvSpPr>
          <p:cNvPr id="30" name="Text Placeholder 2">
            <a:extLst>
              <a:ext uri="{FF2B5EF4-FFF2-40B4-BE49-F238E27FC236}">
                <a16:creationId xmlns:a16="http://schemas.microsoft.com/office/drawing/2014/main" id="{351B796C-D9CF-43FC-A477-86A208BBE8F2}"/>
              </a:ext>
            </a:extLst>
          </p:cNvPr>
          <p:cNvSpPr>
            <a:spLocks noGrp="1"/>
          </p:cNvSpPr>
          <p:nvPr>
            <p:ph type="body" sz="quarter" idx="21"/>
          </p:nvPr>
        </p:nvSpPr>
        <p:spPr>
          <a:xfrm>
            <a:off x="442035" y="1943799"/>
            <a:ext cx="2827013" cy="429522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2" name="Title 1">
            <a:extLst>
              <a:ext uri="{FF2B5EF4-FFF2-40B4-BE49-F238E27FC236}">
                <a16:creationId xmlns:a16="http://schemas.microsoft.com/office/drawing/2014/main" id="{AA7C93D6-412D-42D2-B4F0-861F3AFA4F71}"/>
              </a:ext>
            </a:extLst>
          </p:cNvPr>
          <p:cNvSpPr>
            <a:spLocks noGrp="1"/>
          </p:cNvSpPr>
          <p:nvPr>
            <p:ph type="title"/>
          </p:nvPr>
        </p:nvSpPr>
        <p:spPr>
          <a:xfrm>
            <a:off x="441600" y="710401"/>
            <a:ext cx="2827447" cy="748247"/>
          </a:xfrm>
        </p:spPr>
        <p:txBody>
          <a:bodyPr/>
          <a:lstStyle/>
          <a:p>
            <a:r>
              <a:rPr lang="fr-FR"/>
              <a:t>Modifiez le style du titre</a:t>
            </a:r>
            <a:endParaRPr lang="en-US"/>
          </a:p>
        </p:txBody>
      </p:sp>
      <p:sp>
        <p:nvSpPr>
          <p:cNvPr id="31" name="Forme libre : forme 9">
            <a:extLst>
              <a:ext uri="{FF2B5EF4-FFF2-40B4-BE49-F238E27FC236}">
                <a16:creationId xmlns:a16="http://schemas.microsoft.com/office/drawing/2014/main" id="{F5349C85-4F38-41FC-8627-25D47DE73E7F}"/>
              </a:ext>
            </a:extLst>
          </p:cNvPr>
          <p:cNvSpPr>
            <a:spLocks noChangeAspect="1"/>
          </p:cNvSpPr>
          <p:nvPr userDrawn="1"/>
        </p:nvSpPr>
        <p:spPr>
          <a:xfrm>
            <a:off x="441599" y="6330316"/>
            <a:ext cx="1073008" cy="273600"/>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en-US" sz="2400" noProof="0"/>
          </a:p>
        </p:txBody>
      </p:sp>
      <p:grpSp>
        <p:nvGrpSpPr>
          <p:cNvPr id="32" name="Graphique 7">
            <a:extLst>
              <a:ext uri="{FF2B5EF4-FFF2-40B4-BE49-F238E27FC236}">
                <a16:creationId xmlns:a16="http://schemas.microsoft.com/office/drawing/2014/main" id="{06A5D6C0-9CFB-4C86-8BD0-9B0F6C1008B0}"/>
              </a:ext>
            </a:extLst>
          </p:cNvPr>
          <p:cNvGrpSpPr>
            <a:grpSpLocks noChangeAspect="1"/>
          </p:cNvGrpSpPr>
          <p:nvPr userDrawn="1"/>
        </p:nvGrpSpPr>
        <p:grpSpPr>
          <a:xfrm>
            <a:off x="442166" y="6329527"/>
            <a:ext cx="1071853" cy="275084"/>
            <a:chOff x="4768103" y="-471733"/>
            <a:chExt cx="744723" cy="191124"/>
          </a:xfrm>
          <a:solidFill>
            <a:srgbClr val="FFFFFF"/>
          </a:solidFill>
        </p:grpSpPr>
        <p:sp>
          <p:nvSpPr>
            <p:cNvPr id="40" name="Forme libre : forme 9">
              <a:extLst>
                <a:ext uri="{FF2B5EF4-FFF2-40B4-BE49-F238E27FC236}">
                  <a16:creationId xmlns:a16="http://schemas.microsoft.com/office/drawing/2014/main" id="{7570A171-087A-451D-8C88-52D822ABF6D0}"/>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sz="2400"/>
            </a:p>
          </p:txBody>
        </p:sp>
        <p:sp>
          <p:nvSpPr>
            <p:cNvPr id="41" name="Forme libre : forme 10">
              <a:extLst>
                <a:ext uri="{FF2B5EF4-FFF2-40B4-BE49-F238E27FC236}">
                  <a16:creationId xmlns:a16="http://schemas.microsoft.com/office/drawing/2014/main" id="{FC3C9097-DD6E-4680-8304-A8A8F1E97DBB}"/>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sz="2400">
                <a:solidFill>
                  <a:schemeClr val="accent2"/>
                </a:solidFill>
              </a:endParaRPr>
            </a:p>
          </p:txBody>
        </p:sp>
        <p:sp>
          <p:nvSpPr>
            <p:cNvPr id="45" name="Forme libre : forme 11">
              <a:extLst>
                <a:ext uri="{FF2B5EF4-FFF2-40B4-BE49-F238E27FC236}">
                  <a16:creationId xmlns:a16="http://schemas.microsoft.com/office/drawing/2014/main" id="{BDB8E9CF-D9B2-4FB3-B1A5-B96BB1FF6D51}"/>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sz="2400"/>
            </a:p>
          </p:txBody>
        </p:sp>
      </p:grpSp>
    </p:spTree>
    <p:extLst>
      <p:ext uri="{BB962C8B-B14F-4D97-AF65-F5344CB8AC3E}">
        <p14:creationId xmlns:p14="http://schemas.microsoft.com/office/powerpoint/2010/main" val="82046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Logo (Light)">
    <p:spTree>
      <p:nvGrpSpPr>
        <p:cNvPr id="1" name=""/>
        <p:cNvGrpSpPr/>
        <p:nvPr/>
      </p:nvGrpSpPr>
      <p:grpSpPr>
        <a:xfrm>
          <a:off x="0" y="0"/>
          <a:ext cx="0" cy="0"/>
          <a:chOff x="0" y="0"/>
          <a:chExt cx="0" cy="0"/>
        </a:xfrm>
      </p:grpSpPr>
      <p:grpSp>
        <p:nvGrpSpPr>
          <p:cNvPr id="9" name="Graphique 7">
            <a:extLst>
              <a:ext uri="{FF2B5EF4-FFF2-40B4-BE49-F238E27FC236}">
                <a16:creationId xmlns:a16="http://schemas.microsoft.com/office/drawing/2014/main" id="{5569CE8B-04AF-468F-B800-7ECF09FD6C99}"/>
              </a:ext>
            </a:extLst>
          </p:cNvPr>
          <p:cNvGrpSpPr>
            <a:grpSpLocks noChangeAspect="1"/>
          </p:cNvGrpSpPr>
          <p:nvPr userDrawn="1"/>
        </p:nvGrpSpPr>
        <p:grpSpPr>
          <a:xfrm>
            <a:off x="4315443" y="2970600"/>
            <a:ext cx="3561116" cy="916800"/>
            <a:chOff x="4767702" y="-472136"/>
            <a:chExt cx="745525" cy="191931"/>
          </a:xfrm>
          <a:solidFill>
            <a:srgbClr val="FFFFFF"/>
          </a:solidFill>
        </p:grpSpPr>
        <p:sp>
          <p:nvSpPr>
            <p:cNvPr id="10" name="Forme libre : forme 9">
              <a:extLst>
                <a:ext uri="{FF2B5EF4-FFF2-40B4-BE49-F238E27FC236}">
                  <a16:creationId xmlns:a16="http://schemas.microsoft.com/office/drawing/2014/main" id="{A862ADC4-857D-4471-A871-BD1A38FB23C1}"/>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sz="2400"/>
            </a:p>
          </p:txBody>
        </p:sp>
        <p:sp>
          <p:nvSpPr>
            <p:cNvPr id="11" name="Forme libre : forme 10">
              <a:extLst>
                <a:ext uri="{FF2B5EF4-FFF2-40B4-BE49-F238E27FC236}">
                  <a16:creationId xmlns:a16="http://schemas.microsoft.com/office/drawing/2014/main" id="{3473CDDD-9034-4972-B890-4C267C13F06F}"/>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sz="2400">
                <a:solidFill>
                  <a:schemeClr val="accent2"/>
                </a:solidFill>
              </a:endParaRPr>
            </a:p>
          </p:txBody>
        </p:sp>
        <p:sp>
          <p:nvSpPr>
            <p:cNvPr id="12" name="Forme libre : forme 11">
              <a:extLst>
                <a:ext uri="{FF2B5EF4-FFF2-40B4-BE49-F238E27FC236}">
                  <a16:creationId xmlns:a16="http://schemas.microsoft.com/office/drawing/2014/main" id="{FA4CC508-0E53-4122-BCBD-4E37F1B71C30}"/>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sz="2400"/>
            </a:p>
          </p:txBody>
        </p:sp>
      </p:grpSp>
    </p:spTree>
    <p:extLst>
      <p:ext uri="{BB962C8B-B14F-4D97-AF65-F5344CB8AC3E}">
        <p14:creationId xmlns:p14="http://schemas.microsoft.com/office/powerpoint/2010/main" val="205281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and Numbers (Alternativ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276DEF-3CBF-476F-8A84-C6760A5FE884}"/>
              </a:ext>
            </a:extLst>
          </p:cNvPr>
          <p:cNvSpPr/>
          <p:nvPr userDrawn="1"/>
        </p:nvSpPr>
        <p:spPr>
          <a:xfrm>
            <a:off x="0" y="0"/>
            <a:ext cx="3729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noProof="0"/>
          </a:p>
        </p:txBody>
      </p:sp>
      <p:sp>
        <p:nvSpPr>
          <p:cNvPr id="10" name="Espace réservé du pied de page 9">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p>
            <a:endParaRPr lang="en-US" noProof="0"/>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6B54B0F7-55DD-40D6-B7F4-70B586885C0B}" type="slidenum">
              <a:rPr lang="en-US" noProof="0" smtClean="0"/>
              <a:pPr/>
              <a:t>‹nr.›</a:t>
            </a:fld>
            <a:endParaRPr lang="en-US" noProof="0"/>
          </a:p>
        </p:txBody>
      </p:sp>
      <p:sp>
        <p:nvSpPr>
          <p:cNvPr id="29" name="Espace réservé du texte 4">
            <a:extLst>
              <a:ext uri="{FF2B5EF4-FFF2-40B4-BE49-F238E27FC236}">
                <a16:creationId xmlns:a16="http://schemas.microsoft.com/office/drawing/2014/main" id="{EFA975DA-1F61-4E92-847F-881A6B959F18}"/>
              </a:ext>
            </a:extLst>
          </p:cNvPr>
          <p:cNvSpPr>
            <a:spLocks noGrp="1"/>
          </p:cNvSpPr>
          <p:nvPr>
            <p:ph type="body" sz="quarter" idx="21" hasCustomPrompt="1"/>
          </p:nvPr>
        </p:nvSpPr>
        <p:spPr>
          <a:xfrm>
            <a:off x="4352279" y="2220014"/>
            <a:ext cx="1091851" cy="921277"/>
          </a:xfrm>
        </p:spPr>
        <p:txBody>
          <a:bodyPr>
            <a:spAutoFit/>
          </a:bodyPr>
          <a:lstStyle>
            <a:lvl1pPr algn="l">
              <a:lnSpc>
                <a:spcPct val="110000"/>
              </a:lnSpc>
              <a:defRPr sz="60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01</a:t>
            </a:r>
          </a:p>
        </p:txBody>
      </p:sp>
      <p:sp>
        <p:nvSpPr>
          <p:cNvPr id="30" name="Espace réservé du texte 4">
            <a:extLst>
              <a:ext uri="{FF2B5EF4-FFF2-40B4-BE49-F238E27FC236}">
                <a16:creationId xmlns:a16="http://schemas.microsoft.com/office/drawing/2014/main" id="{F6E50AC3-1EA3-493F-A0D3-634DA300E233}"/>
              </a:ext>
            </a:extLst>
          </p:cNvPr>
          <p:cNvSpPr>
            <a:spLocks noGrp="1"/>
          </p:cNvSpPr>
          <p:nvPr>
            <p:ph type="body" sz="quarter" idx="22"/>
          </p:nvPr>
        </p:nvSpPr>
        <p:spPr>
          <a:xfrm>
            <a:off x="4352279" y="1577578"/>
            <a:ext cx="6459117" cy="245708"/>
          </a:xfrm>
        </p:spPr>
        <p:txBody>
          <a:bodyPr wrap="square">
            <a:spAutoFit/>
          </a:bodyPr>
          <a:lstStyle>
            <a:lvl1pPr algn="l">
              <a:lnSpc>
                <a:spcPct val="110000"/>
              </a:lnSpc>
              <a:defRPr sz="1600">
                <a:solidFill>
                  <a:schemeClr val="tx1"/>
                </a:solidFill>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fr-FR" noProof="0"/>
              <a:t>Cliquez pour modifier les styles du texte du masque</a:t>
            </a:r>
          </a:p>
        </p:txBody>
      </p:sp>
      <p:sp>
        <p:nvSpPr>
          <p:cNvPr id="31" name="Espace réservé du texte 4">
            <a:extLst>
              <a:ext uri="{FF2B5EF4-FFF2-40B4-BE49-F238E27FC236}">
                <a16:creationId xmlns:a16="http://schemas.microsoft.com/office/drawing/2014/main" id="{0E2314AF-F33D-4B84-8412-DF73ECC51E6B}"/>
              </a:ext>
            </a:extLst>
          </p:cNvPr>
          <p:cNvSpPr>
            <a:spLocks noGrp="1"/>
          </p:cNvSpPr>
          <p:nvPr>
            <p:ph type="body" sz="quarter" idx="25" hasCustomPrompt="1"/>
          </p:nvPr>
        </p:nvSpPr>
        <p:spPr>
          <a:xfrm>
            <a:off x="6253081" y="2220014"/>
            <a:ext cx="1091851" cy="921277"/>
          </a:xfrm>
        </p:spPr>
        <p:txBody>
          <a:bodyPr>
            <a:spAutoFit/>
          </a:bodyPr>
          <a:lstStyle>
            <a:lvl1pPr algn="l">
              <a:lnSpc>
                <a:spcPct val="110000"/>
              </a:lnSpc>
              <a:defRPr sz="60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02</a:t>
            </a:r>
          </a:p>
        </p:txBody>
      </p:sp>
      <p:sp>
        <p:nvSpPr>
          <p:cNvPr id="32" name="Espace réservé du texte 4">
            <a:extLst>
              <a:ext uri="{FF2B5EF4-FFF2-40B4-BE49-F238E27FC236}">
                <a16:creationId xmlns:a16="http://schemas.microsoft.com/office/drawing/2014/main" id="{8444AA6E-9EC0-4895-8FC6-4351D2BEE032}"/>
              </a:ext>
            </a:extLst>
          </p:cNvPr>
          <p:cNvSpPr>
            <a:spLocks noGrp="1"/>
          </p:cNvSpPr>
          <p:nvPr>
            <p:ph type="body" sz="quarter" idx="28" hasCustomPrompt="1"/>
          </p:nvPr>
        </p:nvSpPr>
        <p:spPr>
          <a:xfrm>
            <a:off x="8153884" y="2220014"/>
            <a:ext cx="1091851" cy="921277"/>
          </a:xfrm>
        </p:spPr>
        <p:txBody>
          <a:bodyPr>
            <a:spAutoFit/>
          </a:bodyPr>
          <a:lstStyle>
            <a:lvl1pPr algn="l">
              <a:lnSpc>
                <a:spcPct val="110000"/>
              </a:lnSpc>
              <a:defRPr sz="60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03</a:t>
            </a:r>
          </a:p>
        </p:txBody>
      </p:sp>
      <p:sp>
        <p:nvSpPr>
          <p:cNvPr id="33" name="Espace réservé du texte 4">
            <a:extLst>
              <a:ext uri="{FF2B5EF4-FFF2-40B4-BE49-F238E27FC236}">
                <a16:creationId xmlns:a16="http://schemas.microsoft.com/office/drawing/2014/main" id="{E3BC2BD0-41C8-4C7A-BC1B-E444A392D03A}"/>
              </a:ext>
            </a:extLst>
          </p:cNvPr>
          <p:cNvSpPr>
            <a:spLocks noGrp="1"/>
          </p:cNvSpPr>
          <p:nvPr>
            <p:ph type="body" sz="quarter" idx="31" hasCustomPrompt="1"/>
          </p:nvPr>
        </p:nvSpPr>
        <p:spPr>
          <a:xfrm>
            <a:off x="10054688" y="2220014"/>
            <a:ext cx="1091851" cy="921277"/>
          </a:xfrm>
        </p:spPr>
        <p:txBody>
          <a:bodyPr>
            <a:spAutoFit/>
          </a:bodyPr>
          <a:lstStyle>
            <a:lvl1pPr algn="l">
              <a:lnSpc>
                <a:spcPct val="110000"/>
              </a:lnSpc>
              <a:defRPr sz="60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04</a:t>
            </a:r>
          </a:p>
        </p:txBody>
      </p:sp>
      <p:sp>
        <p:nvSpPr>
          <p:cNvPr id="38" name="Espace réservé du texte 4">
            <a:extLst>
              <a:ext uri="{FF2B5EF4-FFF2-40B4-BE49-F238E27FC236}">
                <a16:creationId xmlns:a16="http://schemas.microsoft.com/office/drawing/2014/main" id="{E6118210-A598-4833-8C53-BBA66CF5796F}"/>
              </a:ext>
            </a:extLst>
          </p:cNvPr>
          <p:cNvSpPr>
            <a:spLocks noGrp="1"/>
          </p:cNvSpPr>
          <p:nvPr>
            <p:ph type="body" sz="quarter" idx="40"/>
          </p:nvPr>
        </p:nvSpPr>
        <p:spPr>
          <a:xfrm>
            <a:off x="4352279" y="3269349"/>
            <a:ext cx="1694284" cy="419247"/>
          </a:xfrm>
        </p:spPr>
        <p:txBody>
          <a:bodyPr/>
          <a:lstStyle>
            <a:lvl1pPr algn="l">
              <a:lnSpc>
                <a:spcPct val="125000"/>
              </a:lnSpc>
              <a:defRPr sz="1467">
                <a:solidFill>
                  <a:schemeClr val="accent2"/>
                </a:solidFill>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fr-FR" noProof="0"/>
              <a:t>Cliquez pour modifier les styles du texte du masque</a:t>
            </a:r>
          </a:p>
        </p:txBody>
      </p:sp>
      <p:sp>
        <p:nvSpPr>
          <p:cNvPr id="39" name="Espace réservé du texte 4">
            <a:extLst>
              <a:ext uri="{FF2B5EF4-FFF2-40B4-BE49-F238E27FC236}">
                <a16:creationId xmlns:a16="http://schemas.microsoft.com/office/drawing/2014/main" id="{140FC0A1-6231-4649-9573-C6772F9B84BC}"/>
              </a:ext>
            </a:extLst>
          </p:cNvPr>
          <p:cNvSpPr>
            <a:spLocks noGrp="1"/>
          </p:cNvSpPr>
          <p:nvPr>
            <p:ph type="body" sz="quarter" idx="41"/>
          </p:nvPr>
        </p:nvSpPr>
        <p:spPr>
          <a:xfrm>
            <a:off x="4352279" y="3721782"/>
            <a:ext cx="1694284" cy="419247"/>
          </a:xfrm>
        </p:spPr>
        <p:txBody>
          <a:bodyPr/>
          <a:lstStyle>
            <a:lvl1pPr algn="l">
              <a:lnSpc>
                <a:spcPct val="125000"/>
              </a:lnSpc>
              <a:defRPr sz="933">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fr-FR" noProof="0"/>
              <a:t>Cliquez pour modifier les styles du texte du masque</a:t>
            </a:r>
          </a:p>
        </p:txBody>
      </p:sp>
      <p:sp>
        <p:nvSpPr>
          <p:cNvPr id="40" name="Espace réservé du texte 4">
            <a:extLst>
              <a:ext uri="{FF2B5EF4-FFF2-40B4-BE49-F238E27FC236}">
                <a16:creationId xmlns:a16="http://schemas.microsoft.com/office/drawing/2014/main" id="{2DAC1528-CEDA-41B5-AAAF-B8FF60A576A9}"/>
              </a:ext>
            </a:extLst>
          </p:cNvPr>
          <p:cNvSpPr>
            <a:spLocks noGrp="1"/>
          </p:cNvSpPr>
          <p:nvPr>
            <p:ph type="body" sz="quarter" idx="42"/>
          </p:nvPr>
        </p:nvSpPr>
        <p:spPr>
          <a:xfrm>
            <a:off x="6253082" y="3269349"/>
            <a:ext cx="1694284" cy="419247"/>
          </a:xfrm>
        </p:spPr>
        <p:txBody>
          <a:bodyPr/>
          <a:lstStyle>
            <a:lvl1pPr algn="l">
              <a:lnSpc>
                <a:spcPct val="125000"/>
              </a:lnSpc>
              <a:defRPr sz="1467">
                <a:solidFill>
                  <a:schemeClr val="accent2"/>
                </a:solidFill>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fr-FR" noProof="0"/>
              <a:t>Cliquez pour modifier les styles du texte du masque</a:t>
            </a:r>
          </a:p>
        </p:txBody>
      </p:sp>
      <p:sp>
        <p:nvSpPr>
          <p:cNvPr id="41" name="Espace réservé du texte 4">
            <a:extLst>
              <a:ext uri="{FF2B5EF4-FFF2-40B4-BE49-F238E27FC236}">
                <a16:creationId xmlns:a16="http://schemas.microsoft.com/office/drawing/2014/main" id="{5FFDA929-E8A8-4AC0-99CE-44C3C6910AE5}"/>
              </a:ext>
            </a:extLst>
          </p:cNvPr>
          <p:cNvSpPr>
            <a:spLocks noGrp="1"/>
          </p:cNvSpPr>
          <p:nvPr>
            <p:ph type="body" sz="quarter" idx="43"/>
          </p:nvPr>
        </p:nvSpPr>
        <p:spPr>
          <a:xfrm>
            <a:off x="6253082" y="3721782"/>
            <a:ext cx="1694284" cy="419247"/>
          </a:xfrm>
        </p:spPr>
        <p:txBody>
          <a:bodyPr/>
          <a:lstStyle>
            <a:lvl1pPr algn="l">
              <a:lnSpc>
                <a:spcPct val="125000"/>
              </a:lnSpc>
              <a:defRPr sz="933">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fr-FR" noProof="0"/>
              <a:t>Cliquez pour modifier les styles du texte du masque</a:t>
            </a:r>
          </a:p>
        </p:txBody>
      </p:sp>
      <p:sp>
        <p:nvSpPr>
          <p:cNvPr id="42" name="Espace réservé du texte 4">
            <a:extLst>
              <a:ext uri="{FF2B5EF4-FFF2-40B4-BE49-F238E27FC236}">
                <a16:creationId xmlns:a16="http://schemas.microsoft.com/office/drawing/2014/main" id="{9709CCCA-F00B-45D4-9788-1FBC4F09AA09}"/>
              </a:ext>
            </a:extLst>
          </p:cNvPr>
          <p:cNvSpPr>
            <a:spLocks noGrp="1"/>
          </p:cNvSpPr>
          <p:nvPr>
            <p:ph type="body" sz="quarter" idx="44"/>
          </p:nvPr>
        </p:nvSpPr>
        <p:spPr>
          <a:xfrm>
            <a:off x="8153886" y="3269349"/>
            <a:ext cx="1694284" cy="419247"/>
          </a:xfrm>
        </p:spPr>
        <p:txBody>
          <a:bodyPr/>
          <a:lstStyle>
            <a:lvl1pPr algn="l">
              <a:lnSpc>
                <a:spcPct val="125000"/>
              </a:lnSpc>
              <a:defRPr sz="1467">
                <a:solidFill>
                  <a:schemeClr val="accent2"/>
                </a:solidFill>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fr-FR" noProof="0"/>
              <a:t>Cliquez pour modifier les styles du texte du masque</a:t>
            </a:r>
          </a:p>
        </p:txBody>
      </p:sp>
      <p:sp>
        <p:nvSpPr>
          <p:cNvPr id="43" name="Espace réservé du texte 4">
            <a:extLst>
              <a:ext uri="{FF2B5EF4-FFF2-40B4-BE49-F238E27FC236}">
                <a16:creationId xmlns:a16="http://schemas.microsoft.com/office/drawing/2014/main" id="{B5E93FAA-61CE-40AC-8738-0DE2C5E1F424}"/>
              </a:ext>
            </a:extLst>
          </p:cNvPr>
          <p:cNvSpPr>
            <a:spLocks noGrp="1"/>
          </p:cNvSpPr>
          <p:nvPr>
            <p:ph type="body" sz="quarter" idx="45"/>
          </p:nvPr>
        </p:nvSpPr>
        <p:spPr>
          <a:xfrm>
            <a:off x="8153886" y="3721782"/>
            <a:ext cx="1694284" cy="419247"/>
          </a:xfrm>
        </p:spPr>
        <p:txBody>
          <a:bodyPr/>
          <a:lstStyle>
            <a:lvl1pPr algn="l">
              <a:lnSpc>
                <a:spcPct val="125000"/>
              </a:lnSpc>
              <a:defRPr sz="933">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fr-FR" noProof="0"/>
              <a:t>Cliquez pour modifier les styles du texte du masque</a:t>
            </a:r>
          </a:p>
        </p:txBody>
      </p:sp>
      <p:sp>
        <p:nvSpPr>
          <p:cNvPr id="44" name="Espace réservé du texte 4">
            <a:extLst>
              <a:ext uri="{FF2B5EF4-FFF2-40B4-BE49-F238E27FC236}">
                <a16:creationId xmlns:a16="http://schemas.microsoft.com/office/drawing/2014/main" id="{14A4C1F7-829A-4567-999B-287472F1F401}"/>
              </a:ext>
            </a:extLst>
          </p:cNvPr>
          <p:cNvSpPr>
            <a:spLocks noGrp="1"/>
          </p:cNvSpPr>
          <p:nvPr>
            <p:ph type="body" sz="quarter" idx="46"/>
          </p:nvPr>
        </p:nvSpPr>
        <p:spPr>
          <a:xfrm>
            <a:off x="10054690" y="3269349"/>
            <a:ext cx="1694284" cy="419247"/>
          </a:xfrm>
        </p:spPr>
        <p:txBody>
          <a:bodyPr/>
          <a:lstStyle>
            <a:lvl1pPr algn="l">
              <a:lnSpc>
                <a:spcPct val="125000"/>
              </a:lnSpc>
              <a:defRPr sz="1467">
                <a:solidFill>
                  <a:schemeClr val="accent2"/>
                </a:solidFill>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fr-FR" noProof="0"/>
              <a:t>Cliquez pour modifier les styles du texte du masque</a:t>
            </a:r>
          </a:p>
        </p:txBody>
      </p:sp>
      <p:sp>
        <p:nvSpPr>
          <p:cNvPr id="45" name="Espace réservé du texte 4">
            <a:extLst>
              <a:ext uri="{FF2B5EF4-FFF2-40B4-BE49-F238E27FC236}">
                <a16:creationId xmlns:a16="http://schemas.microsoft.com/office/drawing/2014/main" id="{A4030E47-E75C-4A3D-9FAD-95FD358BD577}"/>
              </a:ext>
            </a:extLst>
          </p:cNvPr>
          <p:cNvSpPr>
            <a:spLocks noGrp="1"/>
          </p:cNvSpPr>
          <p:nvPr>
            <p:ph type="body" sz="quarter" idx="47"/>
          </p:nvPr>
        </p:nvSpPr>
        <p:spPr>
          <a:xfrm>
            <a:off x="10054690" y="3721782"/>
            <a:ext cx="1694284" cy="419247"/>
          </a:xfrm>
        </p:spPr>
        <p:txBody>
          <a:bodyPr/>
          <a:lstStyle>
            <a:lvl1pPr algn="l">
              <a:lnSpc>
                <a:spcPct val="125000"/>
              </a:lnSpc>
              <a:defRPr sz="933">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fr-FR" noProof="0"/>
              <a:t>Cliquez pour modifier les styles du texte du masque</a:t>
            </a:r>
          </a:p>
        </p:txBody>
      </p:sp>
      <p:sp>
        <p:nvSpPr>
          <p:cNvPr id="23" name="Espace réservé du texte 5">
            <a:extLst>
              <a:ext uri="{FF2B5EF4-FFF2-40B4-BE49-F238E27FC236}">
                <a16:creationId xmlns:a16="http://schemas.microsoft.com/office/drawing/2014/main" id="{7FA14FD7-95C9-4327-B716-189176F2E3E3}"/>
              </a:ext>
            </a:extLst>
          </p:cNvPr>
          <p:cNvSpPr>
            <a:spLocks noGrp="1"/>
          </p:cNvSpPr>
          <p:nvPr>
            <p:ph type="body" sz="quarter" idx="18"/>
          </p:nvPr>
        </p:nvSpPr>
        <p:spPr>
          <a:xfrm>
            <a:off x="4033427" y="425183"/>
            <a:ext cx="7715547" cy="164148"/>
          </a:xfrm>
        </p:spPr>
        <p:txBody>
          <a:bodyPr wrap="square" anchor="t" anchorCtr="0">
            <a:spAutoFit/>
          </a:bodyPr>
          <a:lstStyle>
            <a:lvl1pPr algn="l">
              <a:lnSpc>
                <a:spcPct val="100000"/>
              </a:lnSpc>
              <a:spcAft>
                <a:spcPts val="0"/>
              </a:spcAft>
              <a:defRPr lang="fr-FR" sz="1067"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l">
              <a:lnSpc>
                <a:spcPct val="100000"/>
              </a:lnSpc>
              <a:spcBef>
                <a:spcPts val="400"/>
              </a:spcBef>
              <a:spcAft>
                <a:spcPts val="0"/>
              </a:spcAft>
              <a:defRPr sz="533" b="0" i="0" cap="all" baseline="0">
                <a:latin typeface="Verdana" panose="020B0604030504040204" pitchFamily="34" charset="0"/>
                <a:ea typeface="Verdana" panose="020B0604030504040204" pitchFamily="34" charset="0"/>
                <a:cs typeface="Verdana" panose="020B0604030504040204" pitchFamily="34" charset="0"/>
              </a:defRPr>
            </a:lvl2pPr>
            <a:lvl3pPr>
              <a:spcBef>
                <a:spcPts val="400"/>
              </a:spcBef>
              <a:tabLst>
                <a:tab pos="836063" algn="l"/>
              </a:tabLst>
              <a:defRPr sz="533"/>
            </a:lvl3pPr>
          </a:lstStyle>
          <a:p>
            <a:pPr lvl="0"/>
            <a:r>
              <a:rPr lang="fr-FR" noProof="0"/>
              <a:t>Cliquez pour modifier les styles du texte du masque</a:t>
            </a:r>
          </a:p>
        </p:txBody>
      </p:sp>
      <p:sp>
        <p:nvSpPr>
          <p:cNvPr id="24" name="Espace réservé du texte 4">
            <a:extLst>
              <a:ext uri="{FF2B5EF4-FFF2-40B4-BE49-F238E27FC236}">
                <a16:creationId xmlns:a16="http://schemas.microsoft.com/office/drawing/2014/main" id="{CBC1E183-B986-4005-B87A-30E837CB27F1}"/>
              </a:ext>
            </a:extLst>
          </p:cNvPr>
          <p:cNvSpPr>
            <a:spLocks noGrp="1"/>
          </p:cNvSpPr>
          <p:nvPr>
            <p:ph type="body" sz="quarter" idx="48"/>
          </p:nvPr>
        </p:nvSpPr>
        <p:spPr>
          <a:xfrm>
            <a:off x="444974" y="1577577"/>
            <a:ext cx="2824073" cy="492443"/>
          </a:xfrm>
        </p:spPr>
        <p:txBody>
          <a:bodyPr wrap="square">
            <a:spAutoFit/>
          </a:bodyPr>
          <a:lstStyle>
            <a:lvl1pPr>
              <a:lnSpc>
                <a:spcPct val="100000"/>
              </a:lnSpc>
              <a:spcAft>
                <a:spcPts val="0"/>
              </a:spcAft>
              <a:defRPr sz="16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533"/>
              </a:spcBef>
              <a:buFont typeface="Arial" panose="020B0604020202020204" pitchFamily="34" charset="0"/>
              <a:buNone/>
              <a:defRPr sz="1600"/>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fr-FR" noProof="0"/>
              <a:t>Cliquez pour modifier les styles du texte du masque</a:t>
            </a:r>
          </a:p>
        </p:txBody>
      </p:sp>
      <p:sp>
        <p:nvSpPr>
          <p:cNvPr id="25" name="Text Placeholder 2">
            <a:extLst>
              <a:ext uri="{FF2B5EF4-FFF2-40B4-BE49-F238E27FC236}">
                <a16:creationId xmlns:a16="http://schemas.microsoft.com/office/drawing/2014/main" id="{61183799-5968-4FC4-B6D2-F8DDF1F8685C}"/>
              </a:ext>
            </a:extLst>
          </p:cNvPr>
          <p:cNvSpPr>
            <a:spLocks noGrp="1"/>
          </p:cNvSpPr>
          <p:nvPr>
            <p:ph type="body" sz="quarter" idx="49"/>
          </p:nvPr>
        </p:nvSpPr>
        <p:spPr>
          <a:xfrm>
            <a:off x="442034" y="1943799"/>
            <a:ext cx="2827447" cy="4295223"/>
          </a:xfrm>
        </p:spPr>
        <p:txBody>
          <a:bodyPr/>
          <a:lstStyle>
            <a:lvl1pPr>
              <a:defRPr>
                <a:solidFill>
                  <a:schemeClr val="bg1"/>
                </a:solidFill>
              </a:defRPr>
            </a:lvl1pPr>
            <a:lvl2pPr marL="302392" indent="-302392">
              <a:buFontTx/>
              <a:buBlip>
                <a:blip r:embed="rId4"/>
              </a:buBlip>
              <a:defRPr>
                <a:solidFill>
                  <a:schemeClr val="bg1"/>
                </a:solidFill>
              </a:defRPr>
            </a:lvl2pPr>
            <a:lvl3pPr marL="609585" indent="-302392">
              <a:buFontTx/>
              <a:buBlip>
                <a:blip r:embed="rId4"/>
              </a:buBlip>
              <a:defRPr>
                <a:solidFill>
                  <a:schemeClr val="bg1"/>
                </a:solidFill>
              </a:defRPr>
            </a:lvl3pPr>
            <a:lvl4pPr marL="911977" indent="-302392">
              <a:buFontTx/>
              <a:buBlip>
                <a:blip r:embed="rId4"/>
              </a:buBlip>
              <a:defRPr>
                <a:solidFill>
                  <a:schemeClr val="bg1"/>
                </a:solidFill>
              </a:defRPr>
            </a:lvl4pPr>
            <a:lvl5pPr>
              <a:defRPr>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2" name="Title 1">
            <a:extLst>
              <a:ext uri="{FF2B5EF4-FFF2-40B4-BE49-F238E27FC236}">
                <a16:creationId xmlns:a16="http://schemas.microsoft.com/office/drawing/2014/main" id="{1B60C5BA-4E6C-49B9-BC13-AE34B754C3AB}"/>
              </a:ext>
            </a:extLst>
          </p:cNvPr>
          <p:cNvSpPr>
            <a:spLocks noGrp="1"/>
          </p:cNvSpPr>
          <p:nvPr>
            <p:ph type="title"/>
          </p:nvPr>
        </p:nvSpPr>
        <p:spPr>
          <a:xfrm>
            <a:off x="441600" y="710401"/>
            <a:ext cx="2827447" cy="748247"/>
          </a:xfrm>
        </p:spPr>
        <p:txBody>
          <a:bodyPr/>
          <a:lstStyle>
            <a:lvl1pPr>
              <a:defRPr>
                <a:solidFill>
                  <a:schemeClr val="bg1"/>
                </a:solidFill>
              </a:defRPr>
            </a:lvl1pPr>
          </a:lstStyle>
          <a:p>
            <a:r>
              <a:rPr lang="fr-FR"/>
              <a:t>Modifiez le style du titre</a:t>
            </a:r>
            <a:endParaRPr lang="en-US"/>
          </a:p>
        </p:txBody>
      </p:sp>
      <p:sp>
        <p:nvSpPr>
          <p:cNvPr id="26" name="Forme libre : forme 9">
            <a:extLst>
              <a:ext uri="{FF2B5EF4-FFF2-40B4-BE49-F238E27FC236}">
                <a16:creationId xmlns:a16="http://schemas.microsoft.com/office/drawing/2014/main" id="{A9C36C71-038F-4436-BBC3-96ADAFADF4C5}"/>
              </a:ext>
            </a:extLst>
          </p:cNvPr>
          <p:cNvSpPr>
            <a:spLocks noChangeAspect="1"/>
          </p:cNvSpPr>
          <p:nvPr userDrawn="1"/>
        </p:nvSpPr>
        <p:spPr>
          <a:xfrm>
            <a:off x="441599" y="6330316"/>
            <a:ext cx="1073008" cy="273600"/>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bg1"/>
          </a:solidFill>
          <a:ln w="7833" cap="flat">
            <a:noFill/>
            <a:prstDash val="solid"/>
            <a:round/>
          </a:ln>
        </p:spPr>
        <p:txBody>
          <a:bodyPr rtlCol="0" anchor="ctr"/>
          <a:lstStyle/>
          <a:p>
            <a:endParaRPr lang="en-US" sz="2400" noProof="0"/>
          </a:p>
        </p:txBody>
      </p:sp>
      <p:grpSp>
        <p:nvGrpSpPr>
          <p:cNvPr id="27" name="Graphique 7">
            <a:extLst>
              <a:ext uri="{FF2B5EF4-FFF2-40B4-BE49-F238E27FC236}">
                <a16:creationId xmlns:a16="http://schemas.microsoft.com/office/drawing/2014/main" id="{DBF91248-A888-4963-A212-5E5A4549B33C}"/>
              </a:ext>
            </a:extLst>
          </p:cNvPr>
          <p:cNvGrpSpPr>
            <a:grpSpLocks noChangeAspect="1"/>
          </p:cNvGrpSpPr>
          <p:nvPr userDrawn="1"/>
        </p:nvGrpSpPr>
        <p:grpSpPr>
          <a:xfrm>
            <a:off x="442166" y="6329527"/>
            <a:ext cx="1071853" cy="275084"/>
            <a:chOff x="4768103" y="-471733"/>
            <a:chExt cx="744723" cy="191124"/>
          </a:xfrm>
          <a:solidFill>
            <a:schemeClr val="bg1"/>
          </a:solidFill>
        </p:grpSpPr>
        <p:sp>
          <p:nvSpPr>
            <p:cNvPr id="28" name="Forme libre : forme 9">
              <a:extLst>
                <a:ext uri="{FF2B5EF4-FFF2-40B4-BE49-F238E27FC236}">
                  <a16:creationId xmlns:a16="http://schemas.microsoft.com/office/drawing/2014/main" id="{68EE507B-C9A9-4C38-B6EF-2887A9778C9A}"/>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sz="2400"/>
            </a:p>
          </p:txBody>
        </p:sp>
        <p:sp>
          <p:nvSpPr>
            <p:cNvPr id="34" name="Forme libre : forme 10">
              <a:extLst>
                <a:ext uri="{FF2B5EF4-FFF2-40B4-BE49-F238E27FC236}">
                  <a16:creationId xmlns:a16="http://schemas.microsoft.com/office/drawing/2014/main" id="{AE069B0D-3A77-4024-93DE-B14818FED9C1}"/>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sz="2400">
                <a:solidFill>
                  <a:schemeClr val="accent2"/>
                </a:solidFill>
              </a:endParaRPr>
            </a:p>
          </p:txBody>
        </p:sp>
        <p:sp>
          <p:nvSpPr>
            <p:cNvPr id="46" name="Forme libre : forme 11">
              <a:extLst>
                <a:ext uri="{FF2B5EF4-FFF2-40B4-BE49-F238E27FC236}">
                  <a16:creationId xmlns:a16="http://schemas.microsoft.com/office/drawing/2014/main" id="{4FEF900E-F4FF-408E-9225-41DC79A3C407}"/>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sz="2400"/>
            </a:p>
          </p:txBody>
        </p:sp>
      </p:grpSp>
    </p:spTree>
    <p:extLst>
      <p:ext uri="{BB962C8B-B14F-4D97-AF65-F5344CB8AC3E}">
        <p14:creationId xmlns:p14="http://schemas.microsoft.com/office/powerpoint/2010/main" val="85824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p:bg>
      <p:bgPr>
        <a:solidFill>
          <a:srgbClr val="F5F3F8"/>
        </a:solidFill>
        <a:effectLst/>
      </p:bgPr>
    </p:bg>
    <p:spTree>
      <p:nvGrpSpPr>
        <p:cNvPr id="1" name=""/>
        <p:cNvGrpSpPr/>
        <p:nvPr/>
      </p:nvGrpSpPr>
      <p:grpSpPr>
        <a:xfrm>
          <a:off x="0" y="0"/>
          <a:ext cx="0" cy="0"/>
          <a:chOff x="0" y="0"/>
          <a:chExt cx="0" cy="0"/>
        </a:xfrm>
      </p:grpSpPr>
      <p:sp>
        <p:nvSpPr>
          <p:cNvPr id="10" name="Espace réservé du pied de page 9">
            <a:extLst>
              <a:ext uri="{FF2B5EF4-FFF2-40B4-BE49-F238E27FC236}">
                <a16:creationId xmlns:a16="http://schemas.microsoft.com/office/drawing/2014/main" id="{020C0A00-28D4-4C67-B162-D686D6845C0E}"/>
              </a:ext>
            </a:extLst>
          </p:cNvPr>
          <p:cNvSpPr>
            <a:spLocks noGrp="1"/>
          </p:cNvSpPr>
          <p:nvPr>
            <p:ph type="ftr" sz="quarter" idx="15"/>
          </p:nvPr>
        </p:nvSpPr>
        <p:spPr/>
        <p:txBody>
          <a:bodyPr/>
          <a:lstStyle/>
          <a:p>
            <a:endParaRPr lang="en-US" noProof="0"/>
          </a:p>
        </p:txBody>
      </p:sp>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p>
            <a:fld id="{6B54B0F7-55DD-40D6-B7F4-70B586885C0B}" type="slidenum">
              <a:rPr lang="en-US" noProof="0" smtClean="0"/>
              <a:pPr/>
              <a:t>‹nr.›</a:t>
            </a:fld>
            <a:endParaRPr lang="en-US" noProof="0"/>
          </a:p>
        </p:txBody>
      </p:sp>
      <p:sp>
        <p:nvSpPr>
          <p:cNvPr id="14" name="Table Placeholder 3">
            <a:extLst>
              <a:ext uri="{FF2B5EF4-FFF2-40B4-BE49-F238E27FC236}">
                <a16:creationId xmlns:a16="http://schemas.microsoft.com/office/drawing/2014/main" id="{828EDE46-3F40-4CF0-8732-22A2312E12B6}"/>
              </a:ext>
            </a:extLst>
          </p:cNvPr>
          <p:cNvSpPr>
            <a:spLocks noGrp="1"/>
          </p:cNvSpPr>
          <p:nvPr>
            <p:ph type="tbl" sz="quarter" idx="23"/>
          </p:nvPr>
        </p:nvSpPr>
        <p:spPr>
          <a:xfrm>
            <a:off x="441384" y="1942730"/>
            <a:ext cx="11304000" cy="4296292"/>
          </a:xfrm>
        </p:spPr>
        <p:txBody>
          <a:bodyPr anchor="ctr"/>
          <a:lstStyle>
            <a:lvl1pPr algn="ctr">
              <a:defRPr/>
            </a:lvl1pPr>
          </a:lstStyle>
          <a:p>
            <a:r>
              <a:rPr lang="fr-FR"/>
              <a:t>Cliquez sur l'icône pour ajouter un tableau</a:t>
            </a:r>
            <a:endParaRPr lang="en-US"/>
          </a:p>
        </p:txBody>
      </p:sp>
      <p:sp>
        <p:nvSpPr>
          <p:cNvPr id="8" name="Espace réservé du texte 5">
            <a:extLst>
              <a:ext uri="{FF2B5EF4-FFF2-40B4-BE49-F238E27FC236}">
                <a16:creationId xmlns:a16="http://schemas.microsoft.com/office/drawing/2014/main" id="{D46BD89B-81DC-413F-95C7-44BCE7D89F2B}"/>
              </a:ext>
            </a:extLst>
          </p:cNvPr>
          <p:cNvSpPr>
            <a:spLocks noGrp="1"/>
          </p:cNvSpPr>
          <p:nvPr>
            <p:ph type="body" sz="quarter" idx="18"/>
          </p:nvPr>
        </p:nvSpPr>
        <p:spPr>
          <a:xfrm>
            <a:off x="444973" y="425183"/>
            <a:ext cx="11304000" cy="164148"/>
          </a:xfrm>
        </p:spPr>
        <p:txBody>
          <a:bodyPr wrap="square" anchor="t" anchorCtr="0">
            <a:spAutoFit/>
          </a:bodyPr>
          <a:lstStyle>
            <a:lvl1pPr algn="l">
              <a:lnSpc>
                <a:spcPct val="100000"/>
              </a:lnSpc>
              <a:spcAft>
                <a:spcPts val="0"/>
              </a:spcAft>
              <a:defRPr lang="fr-FR" sz="1067"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l">
              <a:lnSpc>
                <a:spcPct val="100000"/>
              </a:lnSpc>
              <a:spcBef>
                <a:spcPts val="400"/>
              </a:spcBef>
              <a:spcAft>
                <a:spcPts val="0"/>
              </a:spcAft>
              <a:defRPr sz="533" b="0" i="0" cap="all" baseline="0">
                <a:latin typeface="Verdana" panose="020B0604030504040204" pitchFamily="34" charset="0"/>
                <a:ea typeface="Verdana" panose="020B0604030504040204" pitchFamily="34" charset="0"/>
                <a:cs typeface="Verdana" panose="020B0604030504040204" pitchFamily="34" charset="0"/>
              </a:defRPr>
            </a:lvl2pPr>
            <a:lvl3pPr>
              <a:spcBef>
                <a:spcPts val="400"/>
              </a:spcBef>
              <a:tabLst>
                <a:tab pos="836063" algn="l"/>
              </a:tabLst>
              <a:defRPr sz="533"/>
            </a:lvl3pPr>
          </a:lstStyle>
          <a:p>
            <a:pPr lvl="0"/>
            <a:r>
              <a:rPr lang="fr-FR" noProof="0"/>
              <a:t>Cliquez pour modifier les styles du texte du masque</a:t>
            </a:r>
          </a:p>
        </p:txBody>
      </p:sp>
      <p:sp>
        <p:nvSpPr>
          <p:cNvPr id="15" name="Espace réservé du texte 4">
            <a:extLst>
              <a:ext uri="{FF2B5EF4-FFF2-40B4-BE49-F238E27FC236}">
                <a16:creationId xmlns:a16="http://schemas.microsoft.com/office/drawing/2014/main" id="{B46DC04F-F549-4DDB-B1AB-2032A0ED3E12}"/>
              </a:ext>
            </a:extLst>
          </p:cNvPr>
          <p:cNvSpPr>
            <a:spLocks noGrp="1"/>
          </p:cNvSpPr>
          <p:nvPr>
            <p:ph type="body" sz="quarter" idx="22"/>
          </p:nvPr>
        </p:nvSpPr>
        <p:spPr>
          <a:xfrm>
            <a:off x="444973" y="1577578"/>
            <a:ext cx="11304000" cy="246221"/>
          </a:xfrm>
        </p:spPr>
        <p:txBody>
          <a:bodyPr wrap="square">
            <a:spAutoFit/>
          </a:bodyPr>
          <a:lstStyle>
            <a:lvl1pPr>
              <a:lnSpc>
                <a:spcPct val="100000"/>
              </a:lnSpc>
              <a:spcAft>
                <a:spcPts val="0"/>
              </a:spcAft>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533"/>
              </a:spcBef>
              <a:buFont typeface="Arial" panose="020B0604020202020204" pitchFamily="34" charset="0"/>
              <a:buNone/>
              <a:defRPr sz="1600"/>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fr-FR" noProof="0"/>
              <a:t>Cliquez pour modifier les styles du texte du masque</a:t>
            </a:r>
          </a:p>
        </p:txBody>
      </p:sp>
      <p:sp>
        <p:nvSpPr>
          <p:cNvPr id="3" name="Title 2">
            <a:extLst>
              <a:ext uri="{FF2B5EF4-FFF2-40B4-BE49-F238E27FC236}">
                <a16:creationId xmlns:a16="http://schemas.microsoft.com/office/drawing/2014/main" id="{22A467E3-1BB0-45A9-9E32-33434B3E3790}"/>
              </a:ext>
            </a:extLst>
          </p:cNvPr>
          <p:cNvSpPr>
            <a:spLocks noGrp="1"/>
          </p:cNvSpPr>
          <p:nvPr>
            <p:ph type="title"/>
          </p:nvPr>
        </p:nvSpPr>
        <p:spPr/>
        <p:txBody>
          <a:bodyPr/>
          <a:lstStyle/>
          <a:p>
            <a:r>
              <a:rPr lang="fr-FR"/>
              <a:t>Modifiez le style du titre</a:t>
            </a:r>
            <a:endParaRPr lang="en-US"/>
          </a:p>
        </p:txBody>
      </p:sp>
    </p:spTree>
    <p:extLst>
      <p:ext uri="{BB962C8B-B14F-4D97-AF65-F5344CB8AC3E}">
        <p14:creationId xmlns:p14="http://schemas.microsoft.com/office/powerpoint/2010/main" val="3610358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rgbClr val="23004C"/>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984036"/>
            <a:ext cx="9144000" cy="889928"/>
          </a:xfrm>
        </p:spPr>
        <p:txBody>
          <a:bodyPr anchor="ctr">
            <a:normAutofit/>
          </a:bodyPr>
          <a:lstStyle>
            <a:lvl1pPr algn="ctr">
              <a:defRPr sz="5333">
                <a:solidFill>
                  <a:schemeClr val="bg2"/>
                </a:solidFill>
              </a:defRPr>
            </a:lvl1pPr>
          </a:lstStyle>
          <a:p>
            <a:r>
              <a:rPr lang="en-US" noProof="0"/>
              <a:t>Thank you</a:t>
            </a:r>
          </a:p>
        </p:txBody>
      </p:sp>
      <p:sp>
        <p:nvSpPr>
          <p:cNvPr id="19" name="Espace réservé du graphique SmartArt 18">
            <a:extLst>
              <a:ext uri="{FF2B5EF4-FFF2-40B4-BE49-F238E27FC236}">
                <a16:creationId xmlns:a16="http://schemas.microsoft.com/office/drawing/2014/main" id="{B25D5AC7-4546-4A74-B36B-BA1B41C598C1}"/>
              </a:ext>
            </a:extLst>
          </p:cNvPr>
          <p:cNvSpPr>
            <a:spLocks noGrp="1" noChangeAspect="1"/>
          </p:cNvSpPr>
          <p:nvPr>
            <p:ph type="dgm" sz="quarter" idx="13"/>
          </p:nvPr>
        </p:nvSpPr>
        <p:spPr>
          <a:xfrm>
            <a:off x="6011445" y="4346936"/>
            <a:ext cx="169113" cy="16791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p:spPr>
        <p:txBody>
          <a:bodyPr wrap="square">
            <a:noAutofit/>
          </a:bodyPr>
          <a:lstStyle>
            <a:lvl1pPr>
              <a:defRPr>
                <a:noFill/>
              </a:defRPr>
            </a:lvl1pPr>
          </a:lstStyle>
          <a:p>
            <a:r>
              <a:rPr lang="fr-FR" noProof="0"/>
              <a:t>Cliquez sur l'icône pour ajouter un graphique SmartArt</a:t>
            </a:r>
            <a:endParaRPr lang="en-US" noProof="0"/>
          </a:p>
        </p:txBody>
      </p:sp>
      <p:sp>
        <p:nvSpPr>
          <p:cNvPr id="20" name="Espace réservé du graphique SmartArt 19">
            <a:extLst>
              <a:ext uri="{FF2B5EF4-FFF2-40B4-BE49-F238E27FC236}">
                <a16:creationId xmlns:a16="http://schemas.microsoft.com/office/drawing/2014/main" id="{FE783EC5-36F3-4916-B0D5-15355CAD8B2D}"/>
              </a:ext>
            </a:extLst>
          </p:cNvPr>
          <p:cNvSpPr>
            <a:spLocks noGrp="1" noChangeAspect="1"/>
          </p:cNvSpPr>
          <p:nvPr>
            <p:ph type="dgm" sz="quarter" idx="14"/>
          </p:nvPr>
        </p:nvSpPr>
        <p:spPr>
          <a:xfrm>
            <a:off x="6011445" y="2362265"/>
            <a:ext cx="169113" cy="16791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p:spPr>
        <p:txBody>
          <a:bodyPr wrap="square">
            <a:noAutofit/>
          </a:bodyPr>
          <a:lstStyle>
            <a:lvl1pPr>
              <a:defRPr>
                <a:noFill/>
              </a:defRPr>
            </a:lvl1pPr>
          </a:lstStyle>
          <a:p>
            <a:r>
              <a:rPr lang="fr-FR" noProof="0"/>
              <a:t>Cliquez sur l'icône pour ajouter un graphique SmartArt</a:t>
            </a:r>
            <a:endParaRPr lang="en-US" noProof="0"/>
          </a:p>
        </p:txBody>
      </p:sp>
      <p:sp>
        <p:nvSpPr>
          <p:cNvPr id="18" name="Forme libre : forme 9">
            <a:extLst>
              <a:ext uri="{FF2B5EF4-FFF2-40B4-BE49-F238E27FC236}">
                <a16:creationId xmlns:a16="http://schemas.microsoft.com/office/drawing/2014/main" id="{9BDDF620-0779-479D-AEB4-C14EF8564C01}"/>
              </a:ext>
            </a:extLst>
          </p:cNvPr>
          <p:cNvSpPr>
            <a:spLocks noChangeAspect="1"/>
          </p:cNvSpPr>
          <p:nvPr userDrawn="1"/>
        </p:nvSpPr>
        <p:spPr>
          <a:xfrm>
            <a:off x="5559496" y="6014679"/>
            <a:ext cx="1073008" cy="273600"/>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bg1"/>
          </a:solidFill>
          <a:ln w="7833" cap="flat">
            <a:noFill/>
            <a:prstDash val="solid"/>
            <a:round/>
          </a:ln>
        </p:spPr>
        <p:txBody>
          <a:bodyPr rtlCol="0" anchor="ctr"/>
          <a:lstStyle/>
          <a:p>
            <a:endParaRPr lang="en-US" sz="2400" noProof="0"/>
          </a:p>
        </p:txBody>
      </p:sp>
      <p:grpSp>
        <p:nvGrpSpPr>
          <p:cNvPr id="21" name="Graphique 7">
            <a:extLst>
              <a:ext uri="{FF2B5EF4-FFF2-40B4-BE49-F238E27FC236}">
                <a16:creationId xmlns:a16="http://schemas.microsoft.com/office/drawing/2014/main" id="{CCF15C7E-6A99-4286-A9D8-5CFB7F6C2F2D}"/>
              </a:ext>
            </a:extLst>
          </p:cNvPr>
          <p:cNvGrpSpPr>
            <a:grpSpLocks noChangeAspect="1"/>
          </p:cNvGrpSpPr>
          <p:nvPr userDrawn="1"/>
        </p:nvGrpSpPr>
        <p:grpSpPr>
          <a:xfrm>
            <a:off x="5560063" y="6013890"/>
            <a:ext cx="1071853" cy="275084"/>
            <a:chOff x="4768103" y="-471733"/>
            <a:chExt cx="744723" cy="191124"/>
          </a:xfrm>
          <a:solidFill>
            <a:schemeClr val="bg1"/>
          </a:solidFill>
        </p:grpSpPr>
        <p:sp>
          <p:nvSpPr>
            <p:cNvPr id="22" name="Forme libre : forme 9">
              <a:extLst>
                <a:ext uri="{FF2B5EF4-FFF2-40B4-BE49-F238E27FC236}">
                  <a16:creationId xmlns:a16="http://schemas.microsoft.com/office/drawing/2014/main" id="{6694094C-70CE-4AC8-A396-70F4CAC44E42}"/>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sz="2400"/>
            </a:p>
          </p:txBody>
        </p:sp>
        <p:sp>
          <p:nvSpPr>
            <p:cNvPr id="23" name="Forme libre : forme 10">
              <a:extLst>
                <a:ext uri="{FF2B5EF4-FFF2-40B4-BE49-F238E27FC236}">
                  <a16:creationId xmlns:a16="http://schemas.microsoft.com/office/drawing/2014/main" id="{F0CC9C0D-B090-476A-A414-384A1818254E}"/>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sz="2400">
                <a:solidFill>
                  <a:schemeClr val="accent2"/>
                </a:solidFill>
              </a:endParaRPr>
            </a:p>
          </p:txBody>
        </p:sp>
        <p:sp>
          <p:nvSpPr>
            <p:cNvPr id="24" name="Forme libre : forme 11">
              <a:extLst>
                <a:ext uri="{FF2B5EF4-FFF2-40B4-BE49-F238E27FC236}">
                  <a16:creationId xmlns:a16="http://schemas.microsoft.com/office/drawing/2014/main" id="{6DE4ADDB-0CA9-4651-BF0C-18EF0C881B3A}"/>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sz="2400"/>
            </a:p>
          </p:txBody>
        </p:sp>
      </p:grpSp>
    </p:spTree>
    <p:extLst>
      <p:ext uri="{BB962C8B-B14F-4D97-AF65-F5344CB8AC3E}">
        <p14:creationId xmlns:p14="http://schemas.microsoft.com/office/powerpoint/2010/main" val="1217054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488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r>
              <a:rPr lang="en-US"/>
              <a:t>Patientenparticipatie - wat, waarom &amp; wanneer</a:t>
            </a:r>
            <a:endParaRPr lang="nl-NL"/>
          </a:p>
        </p:txBody>
      </p:sp>
      <p:sp>
        <p:nvSpPr>
          <p:cNvPr id="6" name="Tijdelijke aanduiding voor dianummer 5"/>
          <p:cNvSpPr>
            <a:spLocks noGrp="1"/>
          </p:cNvSpPr>
          <p:nvPr>
            <p:ph type="sldNum" sz="quarter" idx="12"/>
          </p:nvPr>
        </p:nvSpPr>
        <p:spPr/>
        <p:txBody>
          <a:bodyPr/>
          <a:lstStyle/>
          <a:p>
            <a:fld id="{4CF26200-1153-45E1-BEC4-7B75648B602B}" type="slidenum">
              <a:rPr lang="nl-NL" smtClean="0"/>
              <a:t>‹nr.›</a:t>
            </a:fld>
            <a:endParaRPr lang="nl-NL"/>
          </a:p>
        </p:txBody>
      </p:sp>
    </p:spTree>
    <p:extLst>
      <p:ext uri="{BB962C8B-B14F-4D97-AF65-F5344CB8AC3E}">
        <p14:creationId xmlns:p14="http://schemas.microsoft.com/office/powerpoint/2010/main" val="3402563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831464" y="182562"/>
            <a:ext cx="10515600" cy="1325563"/>
          </a:xfrm>
        </p:spPr>
        <p:txBody>
          <a:bodyPr/>
          <a:lstStyle/>
          <a:p>
            <a:r>
              <a:rPr lang="nl-NL" dirty="0"/>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r>
              <a:rPr lang="en-US"/>
              <a:t>Patientenparticipatie - wat, waarom &amp; wanneer</a:t>
            </a:r>
            <a:endParaRPr lang="nl-NL"/>
          </a:p>
        </p:txBody>
      </p:sp>
      <p:sp>
        <p:nvSpPr>
          <p:cNvPr id="6" name="Tijdelijke aanduiding voor dianummer 5"/>
          <p:cNvSpPr>
            <a:spLocks noGrp="1"/>
          </p:cNvSpPr>
          <p:nvPr>
            <p:ph type="sldNum" sz="quarter" idx="12"/>
          </p:nvPr>
        </p:nvSpPr>
        <p:spPr/>
        <p:txBody>
          <a:bodyPr/>
          <a:lstStyle/>
          <a:p>
            <a:fld id="{4CF26200-1153-45E1-BEC4-7B75648B602B}" type="slidenum">
              <a:rPr lang="nl-NL" smtClean="0"/>
              <a:t>‹nr.›</a:t>
            </a:fld>
            <a:endParaRPr lang="nl-NL"/>
          </a:p>
        </p:txBody>
      </p:sp>
      <p:sp>
        <p:nvSpPr>
          <p:cNvPr id="7" name="Rechthoek 6">
            <a:extLst>
              <a:ext uri="{FF2B5EF4-FFF2-40B4-BE49-F238E27FC236}">
                <a16:creationId xmlns:a16="http://schemas.microsoft.com/office/drawing/2014/main" id="{3C68B50E-44FB-5838-1D97-C8818A525DDE}"/>
              </a:ext>
            </a:extLst>
          </p:cNvPr>
          <p:cNvSpPr/>
          <p:nvPr userDrawn="1"/>
        </p:nvSpPr>
        <p:spPr>
          <a:xfrm>
            <a:off x="566928" y="0"/>
            <a:ext cx="11155680" cy="1690688"/>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7021C492-3FB9-840C-AB4E-E6CA594C0218}"/>
              </a:ext>
            </a:extLst>
          </p:cNvPr>
          <p:cNvSpPr/>
          <p:nvPr userDrawn="1"/>
        </p:nvSpPr>
        <p:spPr>
          <a:xfrm>
            <a:off x="498834" y="457036"/>
            <a:ext cx="128016" cy="704088"/>
          </a:xfrm>
          <a:prstGeom prst="rect">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a:extLst>
              <a:ext uri="{FF2B5EF4-FFF2-40B4-BE49-F238E27FC236}">
                <a16:creationId xmlns:a16="http://schemas.microsoft.com/office/drawing/2014/main" id="{FEFE97CA-0202-5EAD-D915-4C44A649DF2C}"/>
              </a:ext>
            </a:extLst>
          </p:cNvPr>
          <p:cNvPicPr>
            <a:picLocks noChangeAspect="1"/>
          </p:cNvPicPr>
          <p:nvPr userDrawn="1"/>
        </p:nvPicPr>
        <p:blipFill>
          <a:blip r:embed="rId2"/>
          <a:stretch>
            <a:fillRect/>
          </a:stretch>
        </p:blipFill>
        <p:spPr>
          <a:xfrm>
            <a:off x="212219" y="6071586"/>
            <a:ext cx="1902117" cy="695004"/>
          </a:xfrm>
          <a:prstGeom prst="rect">
            <a:avLst/>
          </a:prstGeom>
        </p:spPr>
      </p:pic>
    </p:spTree>
    <p:extLst>
      <p:ext uri="{BB962C8B-B14F-4D97-AF65-F5344CB8AC3E}">
        <p14:creationId xmlns:p14="http://schemas.microsoft.com/office/powerpoint/2010/main" val="88671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endParaRPr lang="nl-NL"/>
          </a:p>
        </p:txBody>
      </p:sp>
      <p:sp>
        <p:nvSpPr>
          <p:cNvPr id="6" name="Tijdelijke aanduiding voor voettekst 5"/>
          <p:cNvSpPr>
            <a:spLocks noGrp="1"/>
          </p:cNvSpPr>
          <p:nvPr>
            <p:ph type="ftr" sz="quarter" idx="11"/>
          </p:nvPr>
        </p:nvSpPr>
        <p:spPr/>
        <p:txBody>
          <a:bodyPr/>
          <a:lstStyle/>
          <a:p>
            <a:r>
              <a:rPr lang="en-US"/>
              <a:t>Patientenparticipatie - wat, waarom &amp; wanneer</a:t>
            </a:r>
            <a:endParaRPr lang="nl-NL"/>
          </a:p>
        </p:txBody>
      </p:sp>
      <p:sp>
        <p:nvSpPr>
          <p:cNvPr id="7" name="Tijdelijke aanduiding voor dianummer 6"/>
          <p:cNvSpPr>
            <a:spLocks noGrp="1"/>
          </p:cNvSpPr>
          <p:nvPr>
            <p:ph type="sldNum" sz="quarter" idx="12"/>
          </p:nvPr>
        </p:nvSpPr>
        <p:spPr/>
        <p:txBody>
          <a:bodyPr/>
          <a:lstStyle/>
          <a:p>
            <a:fld id="{4CF26200-1153-45E1-BEC4-7B75648B602B}" type="slidenum">
              <a:rPr lang="nl-NL" smtClean="0"/>
              <a:t>‹nr.›</a:t>
            </a:fld>
            <a:endParaRPr lang="nl-NL"/>
          </a:p>
        </p:txBody>
      </p:sp>
      <p:pic>
        <p:nvPicPr>
          <p:cNvPr id="10" name="Afbeelding 9">
            <a:extLst>
              <a:ext uri="{FF2B5EF4-FFF2-40B4-BE49-F238E27FC236}">
                <a16:creationId xmlns:a16="http://schemas.microsoft.com/office/drawing/2014/main" id="{04807FF0-6ADF-2418-B77D-250C7523D4C8}"/>
              </a:ext>
            </a:extLst>
          </p:cNvPr>
          <p:cNvPicPr>
            <a:picLocks noChangeAspect="1"/>
          </p:cNvPicPr>
          <p:nvPr userDrawn="1"/>
        </p:nvPicPr>
        <p:blipFill>
          <a:blip r:embed="rId2"/>
          <a:stretch>
            <a:fillRect/>
          </a:stretch>
        </p:blipFill>
        <p:spPr>
          <a:xfrm>
            <a:off x="212219" y="6071586"/>
            <a:ext cx="1902117" cy="695004"/>
          </a:xfrm>
          <a:prstGeom prst="rect">
            <a:avLst/>
          </a:prstGeom>
        </p:spPr>
      </p:pic>
      <p:sp>
        <p:nvSpPr>
          <p:cNvPr id="11" name="Titel 1">
            <a:extLst>
              <a:ext uri="{FF2B5EF4-FFF2-40B4-BE49-F238E27FC236}">
                <a16:creationId xmlns:a16="http://schemas.microsoft.com/office/drawing/2014/main" id="{455475E6-A8BC-5F74-65A2-9288939AE69A}"/>
              </a:ext>
            </a:extLst>
          </p:cNvPr>
          <p:cNvSpPr>
            <a:spLocks noGrp="1"/>
          </p:cNvSpPr>
          <p:nvPr>
            <p:ph type="title"/>
          </p:nvPr>
        </p:nvSpPr>
        <p:spPr>
          <a:xfrm>
            <a:off x="831464" y="182562"/>
            <a:ext cx="10515600" cy="1325563"/>
          </a:xfrm>
        </p:spPr>
        <p:txBody>
          <a:bodyPr/>
          <a:lstStyle/>
          <a:p>
            <a:r>
              <a:rPr lang="nl-NL" dirty="0"/>
              <a:t>Klik om de stijl te bewerken</a:t>
            </a:r>
          </a:p>
        </p:txBody>
      </p:sp>
      <p:sp>
        <p:nvSpPr>
          <p:cNvPr id="12" name="Rechthoek 11">
            <a:extLst>
              <a:ext uri="{FF2B5EF4-FFF2-40B4-BE49-F238E27FC236}">
                <a16:creationId xmlns:a16="http://schemas.microsoft.com/office/drawing/2014/main" id="{45FAA7DF-4834-C553-01AF-7C079F6028DE}"/>
              </a:ext>
            </a:extLst>
          </p:cNvPr>
          <p:cNvSpPr/>
          <p:nvPr userDrawn="1"/>
        </p:nvSpPr>
        <p:spPr>
          <a:xfrm>
            <a:off x="566928" y="0"/>
            <a:ext cx="11155680" cy="1690688"/>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03485B94-5D95-DD4D-FDE7-BE5D264D3C78}"/>
              </a:ext>
            </a:extLst>
          </p:cNvPr>
          <p:cNvSpPr/>
          <p:nvPr userDrawn="1"/>
        </p:nvSpPr>
        <p:spPr>
          <a:xfrm>
            <a:off x="498834" y="457036"/>
            <a:ext cx="128016" cy="704088"/>
          </a:xfrm>
          <a:prstGeom prst="rect">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25594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Inhoud van twee">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566928" y="1825625"/>
            <a:ext cx="2909517" cy="4351338"/>
          </a:xfrm>
        </p:spPr>
        <p:txBody>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p:nvPr>
        </p:nvSpPr>
        <p:spPr>
          <a:xfrm>
            <a:off x="4038600" y="1825625"/>
            <a:ext cx="7315200" cy="4351338"/>
          </a:xfrm>
        </p:spPr>
        <p:txBody>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4"/>
          <p:cNvSpPr>
            <a:spLocks noGrp="1"/>
          </p:cNvSpPr>
          <p:nvPr>
            <p:ph type="dt" sz="half" idx="10"/>
          </p:nvPr>
        </p:nvSpPr>
        <p:spPr/>
        <p:txBody>
          <a:bodyPr/>
          <a:lstStyle/>
          <a:p>
            <a:endParaRPr lang="nl-NL"/>
          </a:p>
        </p:txBody>
      </p:sp>
      <p:sp>
        <p:nvSpPr>
          <p:cNvPr id="6" name="Tijdelijke aanduiding voor voettekst 5"/>
          <p:cNvSpPr>
            <a:spLocks noGrp="1"/>
          </p:cNvSpPr>
          <p:nvPr>
            <p:ph type="ftr" sz="quarter" idx="11"/>
          </p:nvPr>
        </p:nvSpPr>
        <p:spPr/>
        <p:txBody>
          <a:bodyPr/>
          <a:lstStyle/>
          <a:p>
            <a:r>
              <a:rPr lang="en-US"/>
              <a:t>Patientenparticipatie - wat, waarom &amp; wanneer</a:t>
            </a:r>
            <a:endParaRPr lang="nl-NL"/>
          </a:p>
        </p:txBody>
      </p:sp>
      <p:sp>
        <p:nvSpPr>
          <p:cNvPr id="7" name="Tijdelijke aanduiding voor dianummer 6"/>
          <p:cNvSpPr>
            <a:spLocks noGrp="1"/>
          </p:cNvSpPr>
          <p:nvPr>
            <p:ph type="sldNum" sz="quarter" idx="12"/>
          </p:nvPr>
        </p:nvSpPr>
        <p:spPr/>
        <p:txBody>
          <a:bodyPr/>
          <a:lstStyle/>
          <a:p>
            <a:fld id="{4CF26200-1153-45E1-BEC4-7B75648B602B}" type="slidenum">
              <a:rPr lang="nl-NL" smtClean="0"/>
              <a:t>‹nr.›</a:t>
            </a:fld>
            <a:endParaRPr lang="nl-NL"/>
          </a:p>
        </p:txBody>
      </p:sp>
      <p:pic>
        <p:nvPicPr>
          <p:cNvPr id="10" name="Afbeelding 9">
            <a:extLst>
              <a:ext uri="{FF2B5EF4-FFF2-40B4-BE49-F238E27FC236}">
                <a16:creationId xmlns:a16="http://schemas.microsoft.com/office/drawing/2014/main" id="{04807FF0-6ADF-2418-B77D-250C7523D4C8}"/>
              </a:ext>
            </a:extLst>
          </p:cNvPr>
          <p:cNvPicPr>
            <a:picLocks noChangeAspect="1"/>
          </p:cNvPicPr>
          <p:nvPr userDrawn="1"/>
        </p:nvPicPr>
        <p:blipFill>
          <a:blip r:embed="rId2"/>
          <a:stretch>
            <a:fillRect/>
          </a:stretch>
        </p:blipFill>
        <p:spPr>
          <a:xfrm>
            <a:off x="212219" y="6071586"/>
            <a:ext cx="1902117" cy="695004"/>
          </a:xfrm>
          <a:prstGeom prst="rect">
            <a:avLst/>
          </a:prstGeom>
        </p:spPr>
      </p:pic>
      <p:pic>
        <p:nvPicPr>
          <p:cNvPr id="14" name="Afbeelding 13">
            <a:extLst>
              <a:ext uri="{FF2B5EF4-FFF2-40B4-BE49-F238E27FC236}">
                <a16:creationId xmlns:a16="http://schemas.microsoft.com/office/drawing/2014/main" id="{2E74E1E9-BDF5-D78F-5B74-743C8CE7851F}"/>
              </a:ext>
            </a:extLst>
          </p:cNvPr>
          <p:cNvPicPr>
            <a:picLocks noChangeAspect="1"/>
          </p:cNvPicPr>
          <p:nvPr userDrawn="1"/>
        </p:nvPicPr>
        <p:blipFill>
          <a:blip r:embed="rId3"/>
          <a:stretch>
            <a:fillRect/>
          </a:stretch>
        </p:blipFill>
        <p:spPr>
          <a:xfrm>
            <a:off x="3405130" y="1690687"/>
            <a:ext cx="390422" cy="4587633"/>
          </a:xfrm>
          <a:prstGeom prst="rect">
            <a:avLst/>
          </a:prstGeom>
        </p:spPr>
      </p:pic>
      <p:sp>
        <p:nvSpPr>
          <p:cNvPr id="15" name="Titel 1">
            <a:extLst>
              <a:ext uri="{FF2B5EF4-FFF2-40B4-BE49-F238E27FC236}">
                <a16:creationId xmlns:a16="http://schemas.microsoft.com/office/drawing/2014/main" id="{E9C09375-5AD5-D9AF-1EE0-267524C3D2C3}"/>
              </a:ext>
            </a:extLst>
          </p:cNvPr>
          <p:cNvSpPr>
            <a:spLocks noGrp="1"/>
          </p:cNvSpPr>
          <p:nvPr>
            <p:ph type="title"/>
          </p:nvPr>
        </p:nvSpPr>
        <p:spPr>
          <a:xfrm>
            <a:off x="831464" y="182562"/>
            <a:ext cx="10515600" cy="1325563"/>
          </a:xfrm>
        </p:spPr>
        <p:txBody>
          <a:bodyPr/>
          <a:lstStyle/>
          <a:p>
            <a:r>
              <a:rPr lang="nl-NL" dirty="0"/>
              <a:t>Klik om de stijl te bewerken</a:t>
            </a:r>
          </a:p>
        </p:txBody>
      </p:sp>
      <p:sp>
        <p:nvSpPr>
          <p:cNvPr id="16" name="Rechthoek 15">
            <a:extLst>
              <a:ext uri="{FF2B5EF4-FFF2-40B4-BE49-F238E27FC236}">
                <a16:creationId xmlns:a16="http://schemas.microsoft.com/office/drawing/2014/main" id="{75E88C24-B1A3-A526-990F-FAFD02174080}"/>
              </a:ext>
            </a:extLst>
          </p:cNvPr>
          <p:cNvSpPr/>
          <p:nvPr userDrawn="1"/>
        </p:nvSpPr>
        <p:spPr>
          <a:xfrm>
            <a:off x="566928" y="0"/>
            <a:ext cx="11155680" cy="1690688"/>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FF599C54-5FA1-6CD2-C81D-80B7291ADAA2}"/>
              </a:ext>
            </a:extLst>
          </p:cNvPr>
          <p:cNvSpPr/>
          <p:nvPr userDrawn="1"/>
        </p:nvSpPr>
        <p:spPr>
          <a:xfrm>
            <a:off x="498834" y="457036"/>
            <a:ext cx="128016" cy="704088"/>
          </a:xfrm>
          <a:prstGeom prst="rect">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803830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Inhoud van twee">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838200" y="1825625"/>
            <a:ext cx="6992268" cy="4351338"/>
          </a:xfrm>
        </p:spPr>
        <p:txBody>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p:nvPr>
        </p:nvSpPr>
        <p:spPr>
          <a:xfrm>
            <a:off x="8220890" y="1825625"/>
            <a:ext cx="3132909" cy="4351338"/>
          </a:xfrm>
        </p:spPr>
        <p:txBody>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4"/>
          <p:cNvSpPr>
            <a:spLocks noGrp="1"/>
          </p:cNvSpPr>
          <p:nvPr>
            <p:ph type="dt" sz="half" idx="10"/>
          </p:nvPr>
        </p:nvSpPr>
        <p:spPr/>
        <p:txBody>
          <a:bodyPr/>
          <a:lstStyle/>
          <a:p>
            <a:endParaRPr lang="nl-NL"/>
          </a:p>
        </p:txBody>
      </p:sp>
      <p:sp>
        <p:nvSpPr>
          <p:cNvPr id="6" name="Tijdelijke aanduiding voor voettekst 5"/>
          <p:cNvSpPr>
            <a:spLocks noGrp="1"/>
          </p:cNvSpPr>
          <p:nvPr>
            <p:ph type="ftr" sz="quarter" idx="11"/>
          </p:nvPr>
        </p:nvSpPr>
        <p:spPr/>
        <p:txBody>
          <a:bodyPr/>
          <a:lstStyle/>
          <a:p>
            <a:r>
              <a:rPr lang="en-US"/>
              <a:t>Patientenparticipatie - wat, waarom &amp; wanneer</a:t>
            </a:r>
            <a:endParaRPr lang="nl-NL"/>
          </a:p>
        </p:txBody>
      </p:sp>
      <p:sp>
        <p:nvSpPr>
          <p:cNvPr id="7" name="Tijdelijke aanduiding voor dianummer 6"/>
          <p:cNvSpPr>
            <a:spLocks noGrp="1"/>
          </p:cNvSpPr>
          <p:nvPr>
            <p:ph type="sldNum" sz="quarter" idx="12"/>
          </p:nvPr>
        </p:nvSpPr>
        <p:spPr/>
        <p:txBody>
          <a:bodyPr/>
          <a:lstStyle/>
          <a:p>
            <a:fld id="{4CF26200-1153-45E1-BEC4-7B75648B602B}" type="slidenum">
              <a:rPr lang="nl-NL" smtClean="0"/>
              <a:t>‹nr.›</a:t>
            </a:fld>
            <a:endParaRPr lang="nl-NL"/>
          </a:p>
        </p:txBody>
      </p:sp>
      <p:pic>
        <p:nvPicPr>
          <p:cNvPr id="10" name="Afbeelding 9">
            <a:extLst>
              <a:ext uri="{FF2B5EF4-FFF2-40B4-BE49-F238E27FC236}">
                <a16:creationId xmlns:a16="http://schemas.microsoft.com/office/drawing/2014/main" id="{04807FF0-6ADF-2418-B77D-250C7523D4C8}"/>
              </a:ext>
            </a:extLst>
          </p:cNvPr>
          <p:cNvPicPr>
            <a:picLocks noChangeAspect="1"/>
          </p:cNvPicPr>
          <p:nvPr userDrawn="1"/>
        </p:nvPicPr>
        <p:blipFill>
          <a:blip r:embed="rId2"/>
          <a:stretch>
            <a:fillRect/>
          </a:stretch>
        </p:blipFill>
        <p:spPr>
          <a:xfrm>
            <a:off x="212219" y="6071586"/>
            <a:ext cx="1902117" cy="695004"/>
          </a:xfrm>
          <a:prstGeom prst="rect">
            <a:avLst/>
          </a:prstGeom>
        </p:spPr>
      </p:pic>
      <p:pic>
        <p:nvPicPr>
          <p:cNvPr id="11" name="Afbeelding 10">
            <a:extLst>
              <a:ext uri="{FF2B5EF4-FFF2-40B4-BE49-F238E27FC236}">
                <a16:creationId xmlns:a16="http://schemas.microsoft.com/office/drawing/2014/main" id="{FA0A435C-64A4-D2FC-6EF7-EEE622C7FE6F}"/>
              </a:ext>
            </a:extLst>
          </p:cNvPr>
          <p:cNvPicPr>
            <a:picLocks noChangeAspect="1"/>
          </p:cNvPicPr>
          <p:nvPr userDrawn="1"/>
        </p:nvPicPr>
        <p:blipFill>
          <a:blip r:embed="rId3"/>
          <a:stretch>
            <a:fillRect/>
          </a:stretch>
        </p:blipFill>
        <p:spPr>
          <a:xfrm>
            <a:off x="7830469" y="1690687"/>
            <a:ext cx="390422" cy="4561761"/>
          </a:xfrm>
          <a:prstGeom prst="rect">
            <a:avLst/>
          </a:prstGeom>
        </p:spPr>
      </p:pic>
      <p:sp>
        <p:nvSpPr>
          <p:cNvPr id="12" name="Titel 1">
            <a:extLst>
              <a:ext uri="{FF2B5EF4-FFF2-40B4-BE49-F238E27FC236}">
                <a16:creationId xmlns:a16="http://schemas.microsoft.com/office/drawing/2014/main" id="{22F60E1E-830C-B7E1-9921-A026248D0B7F}"/>
              </a:ext>
            </a:extLst>
          </p:cNvPr>
          <p:cNvSpPr>
            <a:spLocks noGrp="1"/>
          </p:cNvSpPr>
          <p:nvPr>
            <p:ph type="title"/>
          </p:nvPr>
        </p:nvSpPr>
        <p:spPr>
          <a:xfrm>
            <a:off x="831464" y="182562"/>
            <a:ext cx="10515600" cy="1325563"/>
          </a:xfrm>
        </p:spPr>
        <p:txBody>
          <a:bodyPr/>
          <a:lstStyle/>
          <a:p>
            <a:r>
              <a:rPr lang="nl-NL" dirty="0"/>
              <a:t>Klik om de stijl te bewerken</a:t>
            </a:r>
          </a:p>
        </p:txBody>
      </p:sp>
      <p:sp>
        <p:nvSpPr>
          <p:cNvPr id="13" name="Rechthoek 12">
            <a:extLst>
              <a:ext uri="{FF2B5EF4-FFF2-40B4-BE49-F238E27FC236}">
                <a16:creationId xmlns:a16="http://schemas.microsoft.com/office/drawing/2014/main" id="{5D21E3FD-F72E-2B26-89BB-12C4908B7F3C}"/>
              </a:ext>
            </a:extLst>
          </p:cNvPr>
          <p:cNvSpPr/>
          <p:nvPr userDrawn="1"/>
        </p:nvSpPr>
        <p:spPr>
          <a:xfrm>
            <a:off x="566928" y="0"/>
            <a:ext cx="11155680" cy="1690688"/>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A3DF0318-6E06-2F74-4A82-271ED04166B2}"/>
              </a:ext>
            </a:extLst>
          </p:cNvPr>
          <p:cNvSpPr/>
          <p:nvPr userDrawn="1"/>
        </p:nvSpPr>
        <p:spPr>
          <a:xfrm>
            <a:off x="498834" y="457036"/>
            <a:ext cx="128016" cy="704088"/>
          </a:xfrm>
          <a:prstGeom prst="rect">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63024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endParaRPr lang="nl-NL"/>
          </a:p>
        </p:txBody>
      </p:sp>
      <p:sp>
        <p:nvSpPr>
          <p:cNvPr id="8" name="Tijdelijke aanduiding voor voettekst 7"/>
          <p:cNvSpPr>
            <a:spLocks noGrp="1"/>
          </p:cNvSpPr>
          <p:nvPr>
            <p:ph type="ftr" sz="quarter" idx="11"/>
          </p:nvPr>
        </p:nvSpPr>
        <p:spPr/>
        <p:txBody>
          <a:bodyPr/>
          <a:lstStyle/>
          <a:p>
            <a:r>
              <a:rPr lang="en-US"/>
              <a:t>Patientenparticipatie - wat, waarom &amp; wanneer</a:t>
            </a:r>
            <a:endParaRPr lang="nl-NL"/>
          </a:p>
        </p:txBody>
      </p:sp>
      <p:sp>
        <p:nvSpPr>
          <p:cNvPr id="9" name="Tijdelijke aanduiding voor dianummer 8"/>
          <p:cNvSpPr>
            <a:spLocks noGrp="1"/>
          </p:cNvSpPr>
          <p:nvPr>
            <p:ph type="sldNum" sz="quarter" idx="12"/>
          </p:nvPr>
        </p:nvSpPr>
        <p:spPr/>
        <p:txBody>
          <a:bodyPr/>
          <a:lstStyle/>
          <a:p>
            <a:fld id="{4CF26200-1153-45E1-BEC4-7B75648B602B}" type="slidenum">
              <a:rPr lang="nl-NL" smtClean="0"/>
              <a:t>‹nr.›</a:t>
            </a:fld>
            <a:endParaRPr lang="nl-NL"/>
          </a:p>
        </p:txBody>
      </p:sp>
      <p:pic>
        <p:nvPicPr>
          <p:cNvPr id="12" name="Afbeelding 11">
            <a:extLst>
              <a:ext uri="{FF2B5EF4-FFF2-40B4-BE49-F238E27FC236}">
                <a16:creationId xmlns:a16="http://schemas.microsoft.com/office/drawing/2014/main" id="{171BDFF6-790E-362E-F311-9580D464EA19}"/>
              </a:ext>
            </a:extLst>
          </p:cNvPr>
          <p:cNvPicPr>
            <a:picLocks noChangeAspect="1"/>
          </p:cNvPicPr>
          <p:nvPr userDrawn="1"/>
        </p:nvPicPr>
        <p:blipFill>
          <a:blip r:embed="rId2"/>
          <a:stretch>
            <a:fillRect/>
          </a:stretch>
        </p:blipFill>
        <p:spPr>
          <a:xfrm>
            <a:off x="212219" y="6071586"/>
            <a:ext cx="1902117" cy="695004"/>
          </a:xfrm>
          <a:prstGeom prst="rect">
            <a:avLst/>
          </a:prstGeom>
        </p:spPr>
      </p:pic>
      <p:sp>
        <p:nvSpPr>
          <p:cNvPr id="13" name="Titel 1">
            <a:extLst>
              <a:ext uri="{FF2B5EF4-FFF2-40B4-BE49-F238E27FC236}">
                <a16:creationId xmlns:a16="http://schemas.microsoft.com/office/drawing/2014/main" id="{56104318-5E7E-C7D2-D22A-10C619DF59A3}"/>
              </a:ext>
            </a:extLst>
          </p:cNvPr>
          <p:cNvSpPr>
            <a:spLocks noGrp="1"/>
          </p:cNvSpPr>
          <p:nvPr>
            <p:ph type="title"/>
          </p:nvPr>
        </p:nvSpPr>
        <p:spPr>
          <a:xfrm>
            <a:off x="831464" y="182562"/>
            <a:ext cx="10515600" cy="1325563"/>
          </a:xfrm>
        </p:spPr>
        <p:txBody>
          <a:bodyPr/>
          <a:lstStyle/>
          <a:p>
            <a:r>
              <a:rPr lang="nl-NL" dirty="0"/>
              <a:t>Klik om de stijl te bewerken</a:t>
            </a:r>
          </a:p>
        </p:txBody>
      </p:sp>
      <p:sp>
        <p:nvSpPr>
          <p:cNvPr id="14" name="Rechthoek 13">
            <a:extLst>
              <a:ext uri="{FF2B5EF4-FFF2-40B4-BE49-F238E27FC236}">
                <a16:creationId xmlns:a16="http://schemas.microsoft.com/office/drawing/2014/main" id="{CFC61D32-B8E3-9556-96CC-AE8717706341}"/>
              </a:ext>
            </a:extLst>
          </p:cNvPr>
          <p:cNvSpPr/>
          <p:nvPr userDrawn="1"/>
        </p:nvSpPr>
        <p:spPr>
          <a:xfrm>
            <a:off x="566928" y="0"/>
            <a:ext cx="11155680" cy="1690688"/>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1C793AE7-8728-B6B5-2795-7AEC98BF0178}"/>
              </a:ext>
            </a:extLst>
          </p:cNvPr>
          <p:cNvSpPr/>
          <p:nvPr userDrawn="1"/>
        </p:nvSpPr>
        <p:spPr>
          <a:xfrm>
            <a:off x="498834" y="457036"/>
            <a:ext cx="128016" cy="704088"/>
          </a:xfrm>
          <a:prstGeom prst="rect">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6715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Logo (Dark)">
    <p:bg>
      <p:bgPr>
        <a:solidFill>
          <a:schemeClr val="accent1"/>
        </a:solidFill>
        <a:effectLst/>
      </p:bgPr>
    </p:bg>
    <p:spTree>
      <p:nvGrpSpPr>
        <p:cNvPr id="1" name=""/>
        <p:cNvGrpSpPr/>
        <p:nvPr/>
      </p:nvGrpSpPr>
      <p:grpSpPr>
        <a:xfrm>
          <a:off x="0" y="0"/>
          <a:ext cx="0" cy="0"/>
          <a:chOff x="0" y="0"/>
          <a:chExt cx="0" cy="0"/>
        </a:xfrm>
      </p:grpSpPr>
      <p:grpSp>
        <p:nvGrpSpPr>
          <p:cNvPr id="7" name="Graphique 7">
            <a:extLst>
              <a:ext uri="{FF2B5EF4-FFF2-40B4-BE49-F238E27FC236}">
                <a16:creationId xmlns:a16="http://schemas.microsoft.com/office/drawing/2014/main" id="{AAE34BD0-96F3-484E-823D-846BCF7077CC}"/>
              </a:ext>
            </a:extLst>
          </p:cNvPr>
          <p:cNvGrpSpPr>
            <a:grpSpLocks noChangeAspect="1"/>
          </p:cNvGrpSpPr>
          <p:nvPr userDrawn="1"/>
        </p:nvGrpSpPr>
        <p:grpSpPr>
          <a:xfrm>
            <a:off x="4315443" y="2970600"/>
            <a:ext cx="3561116" cy="916800"/>
            <a:chOff x="4767702" y="-472136"/>
            <a:chExt cx="745525" cy="191931"/>
          </a:xfrm>
          <a:solidFill>
            <a:schemeClr val="bg1"/>
          </a:solidFill>
        </p:grpSpPr>
        <p:sp>
          <p:nvSpPr>
            <p:cNvPr id="8" name="Forme libre : forme 7">
              <a:extLst>
                <a:ext uri="{FF2B5EF4-FFF2-40B4-BE49-F238E27FC236}">
                  <a16:creationId xmlns:a16="http://schemas.microsoft.com/office/drawing/2014/main" id="{B5ACEFF7-2172-4E31-95A5-2822B762DCC8}"/>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sz="2400"/>
            </a:p>
          </p:txBody>
        </p:sp>
        <p:sp>
          <p:nvSpPr>
            <p:cNvPr id="9" name="Forme libre : forme 8">
              <a:extLst>
                <a:ext uri="{FF2B5EF4-FFF2-40B4-BE49-F238E27FC236}">
                  <a16:creationId xmlns:a16="http://schemas.microsoft.com/office/drawing/2014/main" id="{156C511D-58A1-442A-9FDB-13B83505C8E1}"/>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sz="2400">
                <a:solidFill>
                  <a:schemeClr val="accent2"/>
                </a:solidFill>
              </a:endParaRPr>
            </a:p>
          </p:txBody>
        </p:sp>
        <p:sp>
          <p:nvSpPr>
            <p:cNvPr id="10" name="Forme libre : forme 9">
              <a:extLst>
                <a:ext uri="{FF2B5EF4-FFF2-40B4-BE49-F238E27FC236}">
                  <a16:creationId xmlns:a16="http://schemas.microsoft.com/office/drawing/2014/main" id="{33BB5D3E-7EA3-4217-8524-E90CF2B6AC62}"/>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sz="2400"/>
            </a:p>
          </p:txBody>
        </p:sp>
      </p:grpSp>
    </p:spTree>
    <p:extLst>
      <p:ext uri="{BB962C8B-B14F-4D97-AF65-F5344CB8AC3E}">
        <p14:creationId xmlns:p14="http://schemas.microsoft.com/office/powerpoint/2010/main" val="400584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p:txBody>
          <a:bodyPr/>
          <a:lstStyle/>
          <a:p>
            <a:r>
              <a:rPr lang="en-US"/>
              <a:t>Patientenparticipatie - wat, waarom &amp; wanneer</a:t>
            </a:r>
            <a:endParaRPr lang="nl-NL"/>
          </a:p>
        </p:txBody>
      </p:sp>
      <p:sp>
        <p:nvSpPr>
          <p:cNvPr id="5" name="Tijdelijke aanduiding voor dianummer 4"/>
          <p:cNvSpPr>
            <a:spLocks noGrp="1"/>
          </p:cNvSpPr>
          <p:nvPr>
            <p:ph type="sldNum" sz="quarter" idx="12"/>
          </p:nvPr>
        </p:nvSpPr>
        <p:spPr/>
        <p:txBody>
          <a:bodyPr/>
          <a:lstStyle/>
          <a:p>
            <a:fld id="{4CF26200-1153-45E1-BEC4-7B75648B602B}" type="slidenum">
              <a:rPr lang="nl-NL" smtClean="0"/>
              <a:t>‹nr.›</a:t>
            </a:fld>
            <a:endParaRPr lang="nl-NL"/>
          </a:p>
        </p:txBody>
      </p:sp>
      <p:pic>
        <p:nvPicPr>
          <p:cNvPr id="6" name="Afbeelding 5">
            <a:extLst>
              <a:ext uri="{FF2B5EF4-FFF2-40B4-BE49-F238E27FC236}">
                <a16:creationId xmlns:a16="http://schemas.microsoft.com/office/drawing/2014/main" id="{EECF50FC-0F26-FE16-456F-D3F5362C2F8B}"/>
              </a:ext>
            </a:extLst>
          </p:cNvPr>
          <p:cNvPicPr>
            <a:picLocks noChangeAspect="1"/>
          </p:cNvPicPr>
          <p:nvPr userDrawn="1"/>
        </p:nvPicPr>
        <p:blipFill>
          <a:blip r:embed="rId2"/>
          <a:stretch>
            <a:fillRect/>
          </a:stretch>
        </p:blipFill>
        <p:spPr>
          <a:xfrm>
            <a:off x="3405130" y="922483"/>
            <a:ext cx="390422" cy="4752000"/>
          </a:xfrm>
          <a:prstGeom prst="rect">
            <a:avLst/>
          </a:prstGeom>
        </p:spPr>
      </p:pic>
      <p:pic>
        <p:nvPicPr>
          <p:cNvPr id="7" name="Afbeelding 6">
            <a:extLst>
              <a:ext uri="{FF2B5EF4-FFF2-40B4-BE49-F238E27FC236}">
                <a16:creationId xmlns:a16="http://schemas.microsoft.com/office/drawing/2014/main" id="{2EF401D5-1081-0064-4C6D-5FD5FFBCDC04}"/>
              </a:ext>
            </a:extLst>
          </p:cNvPr>
          <p:cNvPicPr>
            <a:picLocks noChangeAspect="1"/>
          </p:cNvPicPr>
          <p:nvPr userDrawn="1"/>
        </p:nvPicPr>
        <p:blipFill>
          <a:blip r:embed="rId3"/>
          <a:stretch>
            <a:fillRect/>
          </a:stretch>
        </p:blipFill>
        <p:spPr>
          <a:xfrm>
            <a:off x="212219" y="6071586"/>
            <a:ext cx="1902117" cy="695004"/>
          </a:xfrm>
          <a:prstGeom prst="rect">
            <a:avLst/>
          </a:prstGeom>
        </p:spPr>
      </p:pic>
    </p:spTree>
    <p:extLst>
      <p:ext uri="{BB962C8B-B14F-4D97-AF65-F5344CB8AC3E}">
        <p14:creationId xmlns:p14="http://schemas.microsoft.com/office/powerpoint/2010/main" val="412424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Alleen titel">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p:txBody>
          <a:bodyPr/>
          <a:lstStyle/>
          <a:p>
            <a:r>
              <a:rPr lang="en-US"/>
              <a:t>Patientenparticipatie - wat, waarom &amp; wanneer</a:t>
            </a:r>
            <a:endParaRPr lang="nl-NL"/>
          </a:p>
        </p:txBody>
      </p:sp>
      <p:sp>
        <p:nvSpPr>
          <p:cNvPr id="5" name="Tijdelijke aanduiding voor dianummer 4"/>
          <p:cNvSpPr>
            <a:spLocks noGrp="1"/>
          </p:cNvSpPr>
          <p:nvPr>
            <p:ph type="sldNum" sz="quarter" idx="12"/>
          </p:nvPr>
        </p:nvSpPr>
        <p:spPr/>
        <p:txBody>
          <a:bodyPr/>
          <a:lstStyle/>
          <a:p>
            <a:fld id="{4CF26200-1153-45E1-BEC4-7B75648B602B}" type="slidenum">
              <a:rPr lang="nl-NL" smtClean="0"/>
              <a:t>‹nr.›</a:t>
            </a:fld>
            <a:endParaRPr lang="nl-NL"/>
          </a:p>
        </p:txBody>
      </p:sp>
      <p:pic>
        <p:nvPicPr>
          <p:cNvPr id="6" name="Afbeelding 5">
            <a:extLst>
              <a:ext uri="{FF2B5EF4-FFF2-40B4-BE49-F238E27FC236}">
                <a16:creationId xmlns:a16="http://schemas.microsoft.com/office/drawing/2014/main" id="{EECF50FC-0F26-FE16-456F-D3F5362C2F8B}"/>
              </a:ext>
            </a:extLst>
          </p:cNvPr>
          <p:cNvPicPr>
            <a:picLocks noChangeAspect="1"/>
          </p:cNvPicPr>
          <p:nvPr userDrawn="1"/>
        </p:nvPicPr>
        <p:blipFill>
          <a:blip r:embed="rId2"/>
          <a:stretch>
            <a:fillRect/>
          </a:stretch>
        </p:blipFill>
        <p:spPr>
          <a:xfrm>
            <a:off x="7830469" y="922483"/>
            <a:ext cx="390422" cy="4752000"/>
          </a:xfrm>
          <a:prstGeom prst="rect">
            <a:avLst/>
          </a:prstGeom>
        </p:spPr>
      </p:pic>
      <p:pic>
        <p:nvPicPr>
          <p:cNvPr id="7" name="Afbeelding 6">
            <a:extLst>
              <a:ext uri="{FF2B5EF4-FFF2-40B4-BE49-F238E27FC236}">
                <a16:creationId xmlns:a16="http://schemas.microsoft.com/office/drawing/2014/main" id="{2EF401D5-1081-0064-4C6D-5FD5FFBCDC04}"/>
              </a:ext>
            </a:extLst>
          </p:cNvPr>
          <p:cNvPicPr>
            <a:picLocks noChangeAspect="1"/>
          </p:cNvPicPr>
          <p:nvPr userDrawn="1"/>
        </p:nvPicPr>
        <p:blipFill>
          <a:blip r:embed="rId3"/>
          <a:stretch>
            <a:fillRect/>
          </a:stretch>
        </p:blipFill>
        <p:spPr>
          <a:xfrm>
            <a:off x="212219" y="6071586"/>
            <a:ext cx="1902117" cy="695004"/>
          </a:xfrm>
          <a:prstGeom prst="rect">
            <a:avLst/>
          </a:prstGeom>
        </p:spPr>
      </p:pic>
    </p:spTree>
    <p:extLst>
      <p:ext uri="{BB962C8B-B14F-4D97-AF65-F5344CB8AC3E}">
        <p14:creationId xmlns:p14="http://schemas.microsoft.com/office/powerpoint/2010/main" val="3625405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3" name="Tijdelijke aanduiding voor voettekst 2"/>
          <p:cNvSpPr>
            <a:spLocks noGrp="1"/>
          </p:cNvSpPr>
          <p:nvPr>
            <p:ph type="ftr" sz="quarter" idx="11"/>
          </p:nvPr>
        </p:nvSpPr>
        <p:spPr/>
        <p:txBody>
          <a:bodyPr/>
          <a:lstStyle/>
          <a:p>
            <a:r>
              <a:rPr lang="en-US"/>
              <a:t>Patientenparticipatie - wat, waarom &amp; wanneer</a:t>
            </a:r>
            <a:endParaRPr lang="nl-NL"/>
          </a:p>
        </p:txBody>
      </p:sp>
      <p:sp>
        <p:nvSpPr>
          <p:cNvPr id="4" name="Tijdelijke aanduiding voor dianummer 3"/>
          <p:cNvSpPr>
            <a:spLocks noGrp="1"/>
          </p:cNvSpPr>
          <p:nvPr>
            <p:ph type="sldNum" sz="quarter" idx="12"/>
          </p:nvPr>
        </p:nvSpPr>
        <p:spPr/>
        <p:txBody>
          <a:bodyPr/>
          <a:lstStyle/>
          <a:p>
            <a:fld id="{4CF26200-1153-45E1-BEC4-7B75648B602B}" type="slidenum">
              <a:rPr lang="nl-NL" smtClean="0"/>
              <a:t>‹nr.›</a:t>
            </a:fld>
            <a:endParaRPr lang="nl-NL"/>
          </a:p>
        </p:txBody>
      </p:sp>
      <p:pic>
        <p:nvPicPr>
          <p:cNvPr id="5" name="Afbeelding 4">
            <a:extLst>
              <a:ext uri="{FF2B5EF4-FFF2-40B4-BE49-F238E27FC236}">
                <a16:creationId xmlns:a16="http://schemas.microsoft.com/office/drawing/2014/main" id="{C54BE6F3-2303-25E9-8CFD-8B795AC84CC9}"/>
              </a:ext>
            </a:extLst>
          </p:cNvPr>
          <p:cNvPicPr>
            <a:picLocks noChangeAspect="1"/>
          </p:cNvPicPr>
          <p:nvPr userDrawn="1"/>
        </p:nvPicPr>
        <p:blipFill>
          <a:blip r:embed="rId2"/>
          <a:stretch>
            <a:fillRect/>
          </a:stretch>
        </p:blipFill>
        <p:spPr>
          <a:xfrm>
            <a:off x="2312308" y="1033993"/>
            <a:ext cx="390422" cy="4752000"/>
          </a:xfrm>
          <a:prstGeom prst="rect">
            <a:avLst/>
          </a:prstGeom>
        </p:spPr>
      </p:pic>
      <p:pic>
        <p:nvPicPr>
          <p:cNvPr id="6" name="Afbeelding 5">
            <a:extLst>
              <a:ext uri="{FF2B5EF4-FFF2-40B4-BE49-F238E27FC236}">
                <a16:creationId xmlns:a16="http://schemas.microsoft.com/office/drawing/2014/main" id="{F1A8DB9D-0ADB-3E56-D522-81F8C95104EC}"/>
              </a:ext>
            </a:extLst>
          </p:cNvPr>
          <p:cNvPicPr>
            <a:picLocks noChangeAspect="1"/>
          </p:cNvPicPr>
          <p:nvPr userDrawn="1"/>
        </p:nvPicPr>
        <p:blipFill>
          <a:blip r:embed="rId3"/>
          <a:stretch>
            <a:fillRect/>
          </a:stretch>
        </p:blipFill>
        <p:spPr>
          <a:xfrm>
            <a:off x="212219" y="6071586"/>
            <a:ext cx="1902117" cy="695004"/>
          </a:xfrm>
          <a:prstGeom prst="rect">
            <a:avLst/>
          </a:prstGeom>
        </p:spPr>
      </p:pic>
    </p:spTree>
    <p:extLst>
      <p:ext uri="{BB962C8B-B14F-4D97-AF65-F5344CB8AC3E}">
        <p14:creationId xmlns:p14="http://schemas.microsoft.com/office/powerpoint/2010/main" val="168220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endParaRPr lang="nl-NL"/>
          </a:p>
        </p:txBody>
      </p:sp>
      <p:sp>
        <p:nvSpPr>
          <p:cNvPr id="6" name="Tijdelijke aanduiding voor voettekst 5"/>
          <p:cNvSpPr>
            <a:spLocks noGrp="1"/>
          </p:cNvSpPr>
          <p:nvPr>
            <p:ph type="ftr" sz="quarter" idx="11"/>
          </p:nvPr>
        </p:nvSpPr>
        <p:spPr/>
        <p:txBody>
          <a:bodyPr/>
          <a:lstStyle/>
          <a:p>
            <a:r>
              <a:rPr lang="en-US"/>
              <a:t>Patientenparticipatie - wat, waarom &amp; wanneer</a:t>
            </a:r>
            <a:endParaRPr lang="nl-NL"/>
          </a:p>
        </p:txBody>
      </p:sp>
      <p:sp>
        <p:nvSpPr>
          <p:cNvPr id="7" name="Tijdelijke aanduiding voor dianummer 6"/>
          <p:cNvSpPr>
            <a:spLocks noGrp="1"/>
          </p:cNvSpPr>
          <p:nvPr>
            <p:ph type="sldNum" sz="quarter" idx="12"/>
          </p:nvPr>
        </p:nvSpPr>
        <p:spPr/>
        <p:txBody>
          <a:bodyPr/>
          <a:lstStyle/>
          <a:p>
            <a:fld id="{4CF26200-1153-45E1-BEC4-7B75648B602B}" type="slidenum">
              <a:rPr lang="nl-NL" smtClean="0"/>
              <a:t>‹nr.›</a:t>
            </a:fld>
            <a:endParaRPr lang="nl-NL"/>
          </a:p>
        </p:txBody>
      </p:sp>
    </p:spTree>
    <p:extLst>
      <p:ext uri="{BB962C8B-B14F-4D97-AF65-F5344CB8AC3E}">
        <p14:creationId xmlns:p14="http://schemas.microsoft.com/office/powerpoint/2010/main" val="357505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endParaRPr lang="nl-NL"/>
          </a:p>
        </p:txBody>
      </p:sp>
      <p:sp>
        <p:nvSpPr>
          <p:cNvPr id="6" name="Tijdelijke aanduiding voor voettekst 5"/>
          <p:cNvSpPr>
            <a:spLocks noGrp="1"/>
          </p:cNvSpPr>
          <p:nvPr>
            <p:ph type="ftr" sz="quarter" idx="11"/>
          </p:nvPr>
        </p:nvSpPr>
        <p:spPr/>
        <p:txBody>
          <a:bodyPr/>
          <a:lstStyle/>
          <a:p>
            <a:r>
              <a:rPr lang="en-US"/>
              <a:t>Patientenparticipatie - wat, waarom &amp; wanneer</a:t>
            </a:r>
            <a:endParaRPr lang="nl-NL"/>
          </a:p>
        </p:txBody>
      </p:sp>
      <p:sp>
        <p:nvSpPr>
          <p:cNvPr id="7" name="Tijdelijke aanduiding voor dianummer 6"/>
          <p:cNvSpPr>
            <a:spLocks noGrp="1"/>
          </p:cNvSpPr>
          <p:nvPr>
            <p:ph type="sldNum" sz="quarter" idx="12"/>
          </p:nvPr>
        </p:nvSpPr>
        <p:spPr/>
        <p:txBody>
          <a:bodyPr/>
          <a:lstStyle/>
          <a:p>
            <a:fld id="{4CF26200-1153-45E1-BEC4-7B75648B602B}" type="slidenum">
              <a:rPr lang="nl-NL" smtClean="0"/>
              <a:t>‹nr.›</a:t>
            </a:fld>
            <a:endParaRPr lang="nl-NL"/>
          </a:p>
        </p:txBody>
      </p:sp>
    </p:spTree>
    <p:extLst>
      <p:ext uri="{BB962C8B-B14F-4D97-AF65-F5344CB8AC3E}">
        <p14:creationId xmlns:p14="http://schemas.microsoft.com/office/powerpoint/2010/main" val="379989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r>
              <a:rPr lang="en-US"/>
              <a:t>Patientenparticipatie - wat, waarom &amp; wanneer</a:t>
            </a:r>
            <a:endParaRPr lang="nl-NL"/>
          </a:p>
        </p:txBody>
      </p:sp>
      <p:sp>
        <p:nvSpPr>
          <p:cNvPr id="6" name="Tijdelijke aanduiding voor dianummer 5"/>
          <p:cNvSpPr>
            <a:spLocks noGrp="1"/>
          </p:cNvSpPr>
          <p:nvPr>
            <p:ph type="sldNum" sz="quarter" idx="12"/>
          </p:nvPr>
        </p:nvSpPr>
        <p:spPr/>
        <p:txBody>
          <a:bodyPr/>
          <a:lstStyle/>
          <a:p>
            <a:fld id="{4CF26200-1153-45E1-BEC4-7B75648B602B}" type="slidenum">
              <a:rPr lang="nl-NL" smtClean="0"/>
              <a:t>‹nr.›</a:t>
            </a:fld>
            <a:endParaRPr lang="nl-NL"/>
          </a:p>
        </p:txBody>
      </p:sp>
    </p:spTree>
    <p:extLst>
      <p:ext uri="{BB962C8B-B14F-4D97-AF65-F5344CB8AC3E}">
        <p14:creationId xmlns:p14="http://schemas.microsoft.com/office/powerpoint/2010/main" val="3923015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r>
              <a:rPr lang="en-US"/>
              <a:t>Patientenparticipatie - wat, waarom &amp; wanneer</a:t>
            </a:r>
            <a:endParaRPr lang="nl-NL"/>
          </a:p>
        </p:txBody>
      </p:sp>
      <p:sp>
        <p:nvSpPr>
          <p:cNvPr id="6" name="Tijdelijke aanduiding voor dianummer 5"/>
          <p:cNvSpPr>
            <a:spLocks noGrp="1"/>
          </p:cNvSpPr>
          <p:nvPr>
            <p:ph type="sldNum" sz="quarter" idx="12"/>
          </p:nvPr>
        </p:nvSpPr>
        <p:spPr/>
        <p:txBody>
          <a:bodyPr/>
          <a:lstStyle/>
          <a:p>
            <a:fld id="{4CF26200-1153-45E1-BEC4-7B75648B602B}" type="slidenum">
              <a:rPr lang="nl-NL" smtClean="0"/>
              <a:t>‹nr.›</a:t>
            </a:fld>
            <a:endParaRPr lang="nl-NL"/>
          </a:p>
        </p:txBody>
      </p:sp>
    </p:spTree>
    <p:extLst>
      <p:ext uri="{BB962C8B-B14F-4D97-AF65-F5344CB8AC3E}">
        <p14:creationId xmlns:p14="http://schemas.microsoft.com/office/powerpoint/2010/main" val="224409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2AAA342F-B747-40D8-B363-79AC4CD3E5C9}" type="datetime1">
              <a:rPr lang="nl-NL" smtClean="0"/>
              <a:t>01-10-2024</a:t>
            </a:fld>
            <a:endParaRPr lang="nl-NL"/>
          </a:p>
        </p:txBody>
      </p:sp>
      <p:sp>
        <p:nvSpPr>
          <p:cNvPr id="5" name="Tijdelijke aanduiding voor voettekst 4"/>
          <p:cNvSpPr>
            <a:spLocks noGrp="1"/>
          </p:cNvSpPr>
          <p:nvPr>
            <p:ph type="ftr" sz="quarter" idx="11"/>
          </p:nvPr>
        </p:nvSpPr>
        <p:spPr/>
        <p:txBody>
          <a:bodyPr/>
          <a:lstStyle/>
          <a:p>
            <a:r>
              <a:rPr lang="nl-NL" dirty="0"/>
              <a:t>Programma Patiënten Participatie</a:t>
            </a:r>
          </a:p>
        </p:txBody>
      </p:sp>
      <p:sp>
        <p:nvSpPr>
          <p:cNvPr id="6" name="Tijdelijke aanduiding voor dianummer 5"/>
          <p:cNvSpPr>
            <a:spLocks noGrp="1"/>
          </p:cNvSpPr>
          <p:nvPr>
            <p:ph type="sldNum" sz="quarter" idx="12"/>
          </p:nvPr>
        </p:nvSpPr>
        <p:spPr/>
        <p:txBody>
          <a:bodyPr/>
          <a:lstStyle/>
          <a:p>
            <a:fld id="{4CF26200-1153-45E1-BEC4-7B75648B602B}" type="slidenum">
              <a:rPr lang="nl-NL" smtClean="0"/>
              <a:t>‹nr.›</a:t>
            </a:fld>
            <a:endParaRPr lang="nl-NL"/>
          </a:p>
        </p:txBody>
      </p:sp>
    </p:spTree>
    <p:extLst>
      <p:ext uri="{BB962C8B-B14F-4D97-AF65-F5344CB8AC3E}">
        <p14:creationId xmlns:p14="http://schemas.microsoft.com/office/powerpoint/2010/main" val="756695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10"/>
          </p:nvPr>
        </p:nvSpPr>
        <p:spPr/>
        <p:txBody>
          <a:bodyPr/>
          <a:lstStyle/>
          <a:p>
            <a:fld id="{22B06AD0-53E2-483D-86D7-CC12D4DE1FC5}" type="datetime1">
              <a:rPr lang="nl-NL" smtClean="0"/>
              <a:t>01-10-2024</a:t>
            </a:fld>
            <a:endParaRPr lang="nl-NL"/>
          </a:p>
        </p:txBody>
      </p:sp>
      <p:sp>
        <p:nvSpPr>
          <p:cNvPr id="5" name="Tijdelijke aanduiding voor voettekst 4"/>
          <p:cNvSpPr>
            <a:spLocks noGrp="1"/>
          </p:cNvSpPr>
          <p:nvPr>
            <p:ph type="ftr" sz="quarter" idx="11"/>
          </p:nvPr>
        </p:nvSpPr>
        <p:spPr/>
        <p:txBody>
          <a:bodyPr/>
          <a:lstStyle>
            <a:lvl1pPr>
              <a:defRPr/>
            </a:lvl1pPr>
          </a:lstStyle>
          <a:p>
            <a:r>
              <a:rPr lang="nl-NL" dirty="0"/>
              <a:t>Programma Patiënten Participatie</a:t>
            </a:r>
          </a:p>
        </p:txBody>
      </p:sp>
      <p:sp>
        <p:nvSpPr>
          <p:cNvPr id="6" name="Tijdelijke aanduiding voor dianummer 5"/>
          <p:cNvSpPr>
            <a:spLocks noGrp="1"/>
          </p:cNvSpPr>
          <p:nvPr>
            <p:ph type="sldNum" sz="quarter" idx="12"/>
          </p:nvPr>
        </p:nvSpPr>
        <p:spPr/>
        <p:txBody>
          <a:bodyPr/>
          <a:lstStyle/>
          <a:p>
            <a:fld id="{4CF26200-1153-45E1-BEC4-7B75648B602B}" type="slidenum">
              <a:rPr lang="nl-NL" smtClean="0"/>
              <a:t>‹nr.›</a:t>
            </a:fld>
            <a:endParaRPr lang="nl-NL"/>
          </a:p>
        </p:txBody>
      </p:sp>
    </p:spTree>
    <p:extLst>
      <p:ext uri="{BB962C8B-B14F-4D97-AF65-F5344CB8AC3E}">
        <p14:creationId xmlns:p14="http://schemas.microsoft.com/office/powerpoint/2010/main" val="66726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86F7A12C-9CF6-495C-9C9F-2320B7190B57}" type="datetime1">
              <a:rPr lang="nl-NL" smtClean="0"/>
              <a:t>01-10-2024</a:t>
            </a:fld>
            <a:endParaRPr lang="nl-NL"/>
          </a:p>
        </p:txBody>
      </p:sp>
      <p:sp>
        <p:nvSpPr>
          <p:cNvPr id="5" name="Tijdelijke aanduiding voor voettekst 4"/>
          <p:cNvSpPr>
            <a:spLocks noGrp="1"/>
          </p:cNvSpPr>
          <p:nvPr>
            <p:ph type="ftr" sz="quarter" idx="11"/>
          </p:nvPr>
        </p:nvSpPr>
        <p:spPr/>
        <p:txBody>
          <a:bodyPr/>
          <a:lstStyle/>
          <a:p>
            <a:r>
              <a:rPr lang="nl-NL" dirty="0"/>
              <a:t>Programma Patiënten Participatie</a:t>
            </a:r>
          </a:p>
        </p:txBody>
      </p:sp>
      <p:sp>
        <p:nvSpPr>
          <p:cNvPr id="6" name="Tijdelijke aanduiding voor dianummer 5"/>
          <p:cNvSpPr>
            <a:spLocks noGrp="1"/>
          </p:cNvSpPr>
          <p:nvPr>
            <p:ph type="sldNum" sz="quarter" idx="12"/>
          </p:nvPr>
        </p:nvSpPr>
        <p:spPr/>
        <p:txBody>
          <a:bodyPr/>
          <a:lstStyle/>
          <a:p>
            <a:fld id="{4CF26200-1153-45E1-BEC4-7B75648B602B}" type="slidenum">
              <a:rPr lang="nl-NL" smtClean="0"/>
              <a:t>‹nr.›</a:t>
            </a:fld>
            <a:endParaRPr lang="nl-NL"/>
          </a:p>
        </p:txBody>
      </p:sp>
    </p:spTree>
    <p:extLst>
      <p:ext uri="{BB962C8B-B14F-4D97-AF65-F5344CB8AC3E}">
        <p14:creationId xmlns:p14="http://schemas.microsoft.com/office/powerpoint/2010/main" val="125371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Title (Light)">
    <p:spTree>
      <p:nvGrpSpPr>
        <p:cNvPr id="1" name=""/>
        <p:cNvGrpSpPr/>
        <p:nvPr/>
      </p:nvGrpSpPr>
      <p:grpSpPr>
        <a:xfrm>
          <a:off x="0" y="0"/>
          <a:ext cx="0" cy="0"/>
          <a:chOff x="0" y="0"/>
          <a:chExt cx="0" cy="0"/>
        </a:xfrm>
      </p:grpSpPr>
      <p:sp>
        <p:nvSpPr>
          <p:cNvPr id="19" name="Espace réservé du graphique SmartArt 18">
            <a:extLst>
              <a:ext uri="{FF2B5EF4-FFF2-40B4-BE49-F238E27FC236}">
                <a16:creationId xmlns:a16="http://schemas.microsoft.com/office/drawing/2014/main" id="{B25D5AC7-4546-4A74-B36B-BA1B41C598C1}"/>
              </a:ext>
            </a:extLst>
          </p:cNvPr>
          <p:cNvSpPr>
            <a:spLocks noGrp="1" noChangeAspect="1"/>
          </p:cNvSpPr>
          <p:nvPr>
            <p:ph type="dgm" sz="quarter" idx="13"/>
          </p:nvPr>
        </p:nvSpPr>
        <p:spPr>
          <a:xfrm>
            <a:off x="6019131" y="4999905"/>
            <a:ext cx="153740" cy="152649"/>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p:spPr>
        <p:txBody>
          <a:bodyPr wrap="square">
            <a:noAutofit/>
          </a:bodyPr>
          <a:lstStyle>
            <a:lvl1pPr>
              <a:defRPr>
                <a:noFill/>
              </a:defRPr>
            </a:lvl1pPr>
          </a:lstStyle>
          <a:p>
            <a:r>
              <a:rPr lang="fr-FR" noProof="0"/>
              <a:t>Cliquez sur l'icône pour ajouter un graphique SmartArt</a:t>
            </a:r>
            <a:endParaRPr lang="en-US" noProof="0"/>
          </a:p>
        </p:txBody>
      </p:sp>
      <p:sp>
        <p:nvSpPr>
          <p:cNvPr id="20" name="Espace réservé du graphique SmartArt 19">
            <a:extLst>
              <a:ext uri="{FF2B5EF4-FFF2-40B4-BE49-F238E27FC236}">
                <a16:creationId xmlns:a16="http://schemas.microsoft.com/office/drawing/2014/main" id="{FE783EC5-36F3-4916-B0D5-15355CAD8B2D}"/>
              </a:ext>
            </a:extLst>
          </p:cNvPr>
          <p:cNvSpPr>
            <a:spLocks noGrp="1" noChangeAspect="1"/>
          </p:cNvSpPr>
          <p:nvPr>
            <p:ph type="dgm" sz="quarter" idx="14"/>
          </p:nvPr>
        </p:nvSpPr>
        <p:spPr>
          <a:xfrm>
            <a:off x="6019131" y="1548016"/>
            <a:ext cx="153740" cy="152649"/>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p:spPr>
        <p:txBody>
          <a:bodyPr wrap="square">
            <a:noAutofit/>
          </a:bodyPr>
          <a:lstStyle>
            <a:lvl1pPr>
              <a:defRPr>
                <a:noFill/>
              </a:defRPr>
            </a:lvl1pPr>
          </a:lstStyle>
          <a:p>
            <a:r>
              <a:rPr lang="fr-FR" noProof="0"/>
              <a:t>Cliquez sur l'icône pour ajouter un graphique SmartArt</a:t>
            </a:r>
            <a:endParaRPr lang="en-US" noProof="0"/>
          </a:p>
        </p:txBody>
      </p:sp>
      <p:grpSp>
        <p:nvGrpSpPr>
          <p:cNvPr id="9" name="Graphique 7">
            <a:extLst>
              <a:ext uri="{FF2B5EF4-FFF2-40B4-BE49-F238E27FC236}">
                <a16:creationId xmlns:a16="http://schemas.microsoft.com/office/drawing/2014/main" id="{27488BCF-9F91-440E-B9B4-3B8628FE5A11}"/>
              </a:ext>
            </a:extLst>
          </p:cNvPr>
          <p:cNvGrpSpPr>
            <a:grpSpLocks noChangeAspect="1"/>
          </p:cNvGrpSpPr>
          <p:nvPr userDrawn="1"/>
        </p:nvGrpSpPr>
        <p:grpSpPr>
          <a:xfrm>
            <a:off x="5528661" y="444457"/>
            <a:ext cx="1134681" cy="292121"/>
            <a:chOff x="4767702" y="-472136"/>
            <a:chExt cx="745525" cy="191931"/>
          </a:xfrm>
          <a:solidFill>
            <a:srgbClr val="FFFFFF"/>
          </a:solidFill>
        </p:grpSpPr>
        <p:sp>
          <p:nvSpPr>
            <p:cNvPr id="10" name="Forme libre : forme 9">
              <a:extLst>
                <a:ext uri="{FF2B5EF4-FFF2-40B4-BE49-F238E27FC236}">
                  <a16:creationId xmlns:a16="http://schemas.microsoft.com/office/drawing/2014/main" id="{EB91D5A6-4846-4A0D-AEA5-4C76E28CB395}"/>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en-US" sz="2400" noProof="0"/>
            </a:p>
          </p:txBody>
        </p:sp>
        <p:sp>
          <p:nvSpPr>
            <p:cNvPr id="11" name="Forme libre : forme 10">
              <a:extLst>
                <a:ext uri="{FF2B5EF4-FFF2-40B4-BE49-F238E27FC236}">
                  <a16:creationId xmlns:a16="http://schemas.microsoft.com/office/drawing/2014/main" id="{503CE94E-53F9-481B-BF77-A348529571D3}"/>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en-US" sz="2400" noProof="0">
                <a:solidFill>
                  <a:schemeClr val="accent2"/>
                </a:solidFill>
              </a:endParaRPr>
            </a:p>
          </p:txBody>
        </p:sp>
        <p:sp>
          <p:nvSpPr>
            <p:cNvPr id="12" name="Forme libre : forme 11">
              <a:extLst>
                <a:ext uri="{FF2B5EF4-FFF2-40B4-BE49-F238E27FC236}">
                  <a16:creationId xmlns:a16="http://schemas.microsoft.com/office/drawing/2014/main" id="{7ADD6FFB-F84E-4F7B-930C-208E58062DD7}"/>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en-US" sz="2400" noProof="0"/>
            </a:p>
          </p:txBody>
        </p:sp>
      </p:grpSp>
      <p:sp>
        <p:nvSpPr>
          <p:cNvPr id="6" name="Espace réservé de la date 5">
            <a:extLst>
              <a:ext uri="{FF2B5EF4-FFF2-40B4-BE49-F238E27FC236}">
                <a16:creationId xmlns:a16="http://schemas.microsoft.com/office/drawing/2014/main" id="{055EFF8E-40A6-42AA-8E6F-31C4F50AAD2A}"/>
              </a:ext>
            </a:extLst>
          </p:cNvPr>
          <p:cNvSpPr>
            <a:spLocks noGrp="1"/>
          </p:cNvSpPr>
          <p:nvPr>
            <p:ph type="dt" sz="half" idx="15"/>
          </p:nvPr>
        </p:nvSpPr>
        <p:spPr>
          <a:xfrm>
            <a:off x="4724400" y="6106773"/>
            <a:ext cx="2743200" cy="366183"/>
          </a:xfrm>
        </p:spPr>
        <p:txBody>
          <a:bodyPr/>
          <a:lstStyle/>
          <a:p>
            <a:endParaRPr lang="en-US" noProof="0"/>
          </a:p>
        </p:txBody>
      </p:sp>
      <p:sp>
        <p:nvSpPr>
          <p:cNvPr id="14" name="Espace réservé du texte 5">
            <a:extLst>
              <a:ext uri="{FF2B5EF4-FFF2-40B4-BE49-F238E27FC236}">
                <a16:creationId xmlns:a16="http://schemas.microsoft.com/office/drawing/2014/main" id="{01F2B667-7264-4505-9F19-2E4AB44996E2}"/>
              </a:ext>
            </a:extLst>
          </p:cNvPr>
          <p:cNvSpPr>
            <a:spLocks noGrp="1"/>
          </p:cNvSpPr>
          <p:nvPr>
            <p:ph type="body" sz="quarter" idx="21"/>
          </p:nvPr>
        </p:nvSpPr>
        <p:spPr>
          <a:xfrm>
            <a:off x="1480778" y="1926301"/>
            <a:ext cx="9230445" cy="1658148"/>
          </a:xfrm>
        </p:spPr>
        <p:txBody>
          <a:bodyPr anchor="b">
            <a:noAutofit/>
          </a:bodyPr>
          <a:lstStyle>
            <a:lvl1pPr algn="ctr">
              <a:lnSpc>
                <a:spcPct val="96000"/>
              </a:lnSpc>
              <a:spcAft>
                <a:spcPts val="1333"/>
              </a:spcAft>
              <a:defRPr lang="fr-FR" sz="56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667"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fr-FR"/>
              <a:t>Cliquez pour modifier les styles du texte du masque</a:t>
            </a:r>
          </a:p>
        </p:txBody>
      </p:sp>
      <p:sp>
        <p:nvSpPr>
          <p:cNvPr id="16" name="Espace réservé du texte 5">
            <a:extLst>
              <a:ext uri="{FF2B5EF4-FFF2-40B4-BE49-F238E27FC236}">
                <a16:creationId xmlns:a16="http://schemas.microsoft.com/office/drawing/2014/main" id="{57CD9AAA-CCAE-44AF-A224-A38A0B786F65}"/>
              </a:ext>
            </a:extLst>
          </p:cNvPr>
          <p:cNvSpPr>
            <a:spLocks noGrp="1"/>
          </p:cNvSpPr>
          <p:nvPr>
            <p:ph type="body" sz="quarter" idx="22"/>
          </p:nvPr>
        </p:nvSpPr>
        <p:spPr>
          <a:xfrm>
            <a:off x="1480778" y="3758157"/>
            <a:ext cx="9230445" cy="537959"/>
          </a:xfrm>
        </p:spPr>
        <p:txBody>
          <a:bodyPr anchor="ctr">
            <a:noAutofit/>
          </a:bodyPr>
          <a:lstStyle>
            <a:lvl1pPr algn="ctr">
              <a:lnSpc>
                <a:spcPct val="96000"/>
              </a:lnSpc>
              <a:spcAft>
                <a:spcPts val="1333"/>
              </a:spcAft>
              <a:defRPr lang="en-US" sz="2667"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371391" indent="0" algn="ctr">
              <a:lnSpc>
                <a:spcPct val="100000"/>
              </a:lnSpc>
              <a:buFont typeface="Arial" panose="020B0604020202020204" pitchFamily="34" charset="0"/>
              <a:buNone/>
              <a:defRPr sz="56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fr-FR"/>
              <a:t>Cliquez pour modifier les styles du texte du masque</a:t>
            </a:r>
          </a:p>
        </p:txBody>
      </p:sp>
      <p:sp>
        <p:nvSpPr>
          <p:cNvPr id="17" name="Espace réservé du texte 5">
            <a:extLst>
              <a:ext uri="{FF2B5EF4-FFF2-40B4-BE49-F238E27FC236}">
                <a16:creationId xmlns:a16="http://schemas.microsoft.com/office/drawing/2014/main" id="{F176A07A-C4FF-49D0-80C5-1B4F36FB3A32}"/>
              </a:ext>
            </a:extLst>
          </p:cNvPr>
          <p:cNvSpPr>
            <a:spLocks noGrp="1"/>
          </p:cNvSpPr>
          <p:nvPr>
            <p:ph type="body" sz="quarter" idx="23"/>
          </p:nvPr>
        </p:nvSpPr>
        <p:spPr>
          <a:xfrm>
            <a:off x="1480778" y="4513248"/>
            <a:ext cx="9230445" cy="308387"/>
          </a:xfrm>
        </p:spPr>
        <p:txBody>
          <a:bodyPr anchor="t">
            <a:noAutofit/>
          </a:bodyPr>
          <a:lstStyle>
            <a:lvl1pPr algn="ctr">
              <a:lnSpc>
                <a:spcPct val="96000"/>
              </a:lnSpc>
              <a:spcAft>
                <a:spcPts val="1333"/>
              </a:spcAft>
              <a:defRPr lang="en-US" sz="1600" b="0" i="0" kern="1200" dirty="0">
                <a:solidFill>
                  <a:schemeClr val="tx1"/>
                </a:solidFill>
                <a:latin typeface="+mj-lt"/>
                <a:ea typeface="Verdana" panose="020B0604030504040204" pitchFamily="34" charset="0"/>
                <a:cs typeface="Verdana" panose="020B0604030504040204" pitchFamily="34" charset="0"/>
              </a:defRPr>
            </a:lvl1pPr>
            <a:lvl2pPr algn="l">
              <a:lnSpc>
                <a:spcPct val="100000"/>
              </a:lnSpc>
              <a:defRPr lang="en-US" sz="16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fr-FR"/>
              <a:t>Cliquez pour modifier les styles du texte du masque</a:t>
            </a:r>
          </a:p>
        </p:txBody>
      </p:sp>
    </p:spTree>
    <p:extLst>
      <p:ext uri="{BB962C8B-B14F-4D97-AF65-F5344CB8AC3E}">
        <p14:creationId xmlns:p14="http://schemas.microsoft.com/office/powerpoint/2010/main" val="259121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6D6A97EB-7582-43F4-9CB9-D0269183124C}" type="datetime1">
              <a:rPr lang="nl-NL" smtClean="0"/>
              <a:t>01-10-2024</a:t>
            </a:fld>
            <a:endParaRPr lang="nl-NL"/>
          </a:p>
        </p:txBody>
      </p:sp>
      <p:sp>
        <p:nvSpPr>
          <p:cNvPr id="6" name="Tijdelijke aanduiding voor voettekst 5"/>
          <p:cNvSpPr>
            <a:spLocks noGrp="1"/>
          </p:cNvSpPr>
          <p:nvPr>
            <p:ph type="ftr" sz="quarter" idx="11"/>
          </p:nvPr>
        </p:nvSpPr>
        <p:spPr/>
        <p:txBody>
          <a:bodyPr/>
          <a:lstStyle/>
          <a:p>
            <a:r>
              <a:rPr lang="nl-NL" dirty="0"/>
              <a:t>Programma Patiënten Participatie</a:t>
            </a:r>
          </a:p>
        </p:txBody>
      </p:sp>
      <p:sp>
        <p:nvSpPr>
          <p:cNvPr id="7" name="Tijdelijke aanduiding voor dianummer 6"/>
          <p:cNvSpPr>
            <a:spLocks noGrp="1"/>
          </p:cNvSpPr>
          <p:nvPr>
            <p:ph type="sldNum" sz="quarter" idx="12"/>
          </p:nvPr>
        </p:nvSpPr>
        <p:spPr/>
        <p:txBody>
          <a:bodyPr/>
          <a:lstStyle/>
          <a:p>
            <a:fld id="{4CF26200-1153-45E1-BEC4-7B75648B602B}" type="slidenum">
              <a:rPr lang="nl-NL" smtClean="0"/>
              <a:t>‹nr.›</a:t>
            </a:fld>
            <a:endParaRPr lang="nl-NL"/>
          </a:p>
        </p:txBody>
      </p:sp>
    </p:spTree>
    <p:extLst>
      <p:ext uri="{BB962C8B-B14F-4D97-AF65-F5344CB8AC3E}">
        <p14:creationId xmlns:p14="http://schemas.microsoft.com/office/powerpoint/2010/main" val="646128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19225EE9-8D31-4C10-8C85-DF24D9058717}" type="datetime1">
              <a:rPr lang="nl-NL" smtClean="0"/>
              <a:t>01-10-2024</a:t>
            </a:fld>
            <a:endParaRPr lang="nl-NL"/>
          </a:p>
        </p:txBody>
      </p:sp>
      <p:sp>
        <p:nvSpPr>
          <p:cNvPr id="8" name="Tijdelijke aanduiding voor voettekst 7"/>
          <p:cNvSpPr>
            <a:spLocks noGrp="1"/>
          </p:cNvSpPr>
          <p:nvPr>
            <p:ph type="ftr" sz="quarter" idx="11"/>
          </p:nvPr>
        </p:nvSpPr>
        <p:spPr/>
        <p:txBody>
          <a:bodyPr/>
          <a:lstStyle/>
          <a:p>
            <a:r>
              <a:rPr lang="nl-NL"/>
              <a:t>Bevindingen Fact Finding Mission</a:t>
            </a:r>
          </a:p>
        </p:txBody>
      </p:sp>
      <p:sp>
        <p:nvSpPr>
          <p:cNvPr id="9" name="Tijdelijke aanduiding voor dianummer 8"/>
          <p:cNvSpPr>
            <a:spLocks noGrp="1"/>
          </p:cNvSpPr>
          <p:nvPr>
            <p:ph type="sldNum" sz="quarter" idx="12"/>
          </p:nvPr>
        </p:nvSpPr>
        <p:spPr/>
        <p:txBody>
          <a:bodyPr/>
          <a:lstStyle/>
          <a:p>
            <a:fld id="{4CF26200-1153-45E1-BEC4-7B75648B602B}" type="slidenum">
              <a:rPr lang="nl-NL" smtClean="0"/>
              <a:t>‹nr.›</a:t>
            </a:fld>
            <a:endParaRPr lang="nl-NL"/>
          </a:p>
        </p:txBody>
      </p:sp>
    </p:spTree>
    <p:extLst>
      <p:ext uri="{BB962C8B-B14F-4D97-AF65-F5344CB8AC3E}">
        <p14:creationId xmlns:p14="http://schemas.microsoft.com/office/powerpoint/2010/main" val="387700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14BCFF4F-348E-4A13-83FE-853CC3E17CC0}" type="datetime1">
              <a:rPr lang="nl-NL" smtClean="0"/>
              <a:t>01-10-2024</a:t>
            </a:fld>
            <a:endParaRPr lang="nl-NL"/>
          </a:p>
        </p:txBody>
      </p:sp>
      <p:sp>
        <p:nvSpPr>
          <p:cNvPr id="4" name="Tijdelijke aanduiding voor voettekst 3"/>
          <p:cNvSpPr>
            <a:spLocks noGrp="1"/>
          </p:cNvSpPr>
          <p:nvPr>
            <p:ph type="ftr" sz="quarter" idx="11"/>
          </p:nvPr>
        </p:nvSpPr>
        <p:spPr/>
        <p:txBody>
          <a:bodyPr/>
          <a:lstStyle/>
          <a:p>
            <a:r>
              <a:rPr lang="nl-NL" dirty="0"/>
              <a:t>Programma Patiënten Participatie</a:t>
            </a:r>
          </a:p>
        </p:txBody>
      </p:sp>
      <p:sp>
        <p:nvSpPr>
          <p:cNvPr id="5" name="Tijdelijke aanduiding voor dianummer 4"/>
          <p:cNvSpPr>
            <a:spLocks noGrp="1"/>
          </p:cNvSpPr>
          <p:nvPr>
            <p:ph type="sldNum" sz="quarter" idx="12"/>
          </p:nvPr>
        </p:nvSpPr>
        <p:spPr/>
        <p:txBody>
          <a:bodyPr/>
          <a:lstStyle/>
          <a:p>
            <a:fld id="{4CF26200-1153-45E1-BEC4-7B75648B602B}" type="slidenum">
              <a:rPr lang="nl-NL" smtClean="0"/>
              <a:t>‹nr.›</a:t>
            </a:fld>
            <a:endParaRPr lang="nl-NL"/>
          </a:p>
        </p:txBody>
      </p:sp>
    </p:spTree>
    <p:extLst>
      <p:ext uri="{BB962C8B-B14F-4D97-AF65-F5344CB8AC3E}">
        <p14:creationId xmlns:p14="http://schemas.microsoft.com/office/powerpoint/2010/main" val="128127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E62DE43-949C-4A87-9054-D746BA1A4148}" type="datetime1">
              <a:rPr lang="nl-NL" smtClean="0"/>
              <a:t>01-10-2024</a:t>
            </a:fld>
            <a:endParaRPr lang="nl-NL"/>
          </a:p>
        </p:txBody>
      </p:sp>
      <p:sp>
        <p:nvSpPr>
          <p:cNvPr id="3" name="Tijdelijke aanduiding voor voettekst 2"/>
          <p:cNvSpPr>
            <a:spLocks noGrp="1"/>
          </p:cNvSpPr>
          <p:nvPr>
            <p:ph type="ftr" sz="quarter" idx="11"/>
          </p:nvPr>
        </p:nvSpPr>
        <p:spPr/>
        <p:txBody>
          <a:bodyPr/>
          <a:lstStyle/>
          <a:p>
            <a:r>
              <a:rPr lang="nl-NL" dirty="0"/>
              <a:t>Programma Patiënten Participatie</a:t>
            </a:r>
          </a:p>
        </p:txBody>
      </p:sp>
      <p:sp>
        <p:nvSpPr>
          <p:cNvPr id="4" name="Tijdelijke aanduiding voor dianummer 3"/>
          <p:cNvSpPr>
            <a:spLocks noGrp="1"/>
          </p:cNvSpPr>
          <p:nvPr>
            <p:ph type="sldNum" sz="quarter" idx="12"/>
          </p:nvPr>
        </p:nvSpPr>
        <p:spPr/>
        <p:txBody>
          <a:bodyPr/>
          <a:lstStyle/>
          <a:p>
            <a:fld id="{4CF26200-1153-45E1-BEC4-7B75648B602B}" type="slidenum">
              <a:rPr lang="nl-NL" smtClean="0"/>
              <a:t>‹nr.›</a:t>
            </a:fld>
            <a:endParaRPr lang="nl-NL"/>
          </a:p>
        </p:txBody>
      </p:sp>
    </p:spTree>
    <p:extLst>
      <p:ext uri="{BB962C8B-B14F-4D97-AF65-F5344CB8AC3E}">
        <p14:creationId xmlns:p14="http://schemas.microsoft.com/office/powerpoint/2010/main" val="2752313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68DC7DC9-49BB-43B5-BCD5-E33B3BA6C3FB}" type="datetime1">
              <a:rPr lang="nl-NL" smtClean="0"/>
              <a:t>01-10-2024</a:t>
            </a:fld>
            <a:endParaRPr lang="nl-NL"/>
          </a:p>
        </p:txBody>
      </p:sp>
      <p:sp>
        <p:nvSpPr>
          <p:cNvPr id="6" name="Tijdelijke aanduiding voor voettekst 5"/>
          <p:cNvSpPr>
            <a:spLocks noGrp="1"/>
          </p:cNvSpPr>
          <p:nvPr>
            <p:ph type="ftr" sz="quarter" idx="11"/>
          </p:nvPr>
        </p:nvSpPr>
        <p:spPr/>
        <p:txBody>
          <a:bodyPr/>
          <a:lstStyle/>
          <a:p>
            <a:r>
              <a:rPr lang="nl-NL" dirty="0"/>
              <a:t>Programma Patiënten Participatie</a:t>
            </a:r>
          </a:p>
        </p:txBody>
      </p:sp>
      <p:sp>
        <p:nvSpPr>
          <p:cNvPr id="7" name="Tijdelijke aanduiding voor dianummer 6"/>
          <p:cNvSpPr>
            <a:spLocks noGrp="1"/>
          </p:cNvSpPr>
          <p:nvPr>
            <p:ph type="sldNum" sz="quarter" idx="12"/>
          </p:nvPr>
        </p:nvSpPr>
        <p:spPr/>
        <p:txBody>
          <a:bodyPr/>
          <a:lstStyle/>
          <a:p>
            <a:fld id="{4CF26200-1153-45E1-BEC4-7B75648B602B}" type="slidenum">
              <a:rPr lang="nl-NL" smtClean="0"/>
              <a:t>‹nr.›</a:t>
            </a:fld>
            <a:endParaRPr lang="nl-NL"/>
          </a:p>
        </p:txBody>
      </p:sp>
    </p:spTree>
    <p:extLst>
      <p:ext uri="{BB962C8B-B14F-4D97-AF65-F5344CB8AC3E}">
        <p14:creationId xmlns:p14="http://schemas.microsoft.com/office/powerpoint/2010/main" val="214275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E9A1EBC8-F94F-4B80-BA6C-9731279A05B4}" type="datetime1">
              <a:rPr lang="nl-NL" smtClean="0"/>
              <a:t>01-10-2024</a:t>
            </a:fld>
            <a:endParaRPr lang="nl-NL"/>
          </a:p>
        </p:txBody>
      </p:sp>
      <p:sp>
        <p:nvSpPr>
          <p:cNvPr id="6" name="Tijdelijke aanduiding voor voettekst 5"/>
          <p:cNvSpPr>
            <a:spLocks noGrp="1"/>
          </p:cNvSpPr>
          <p:nvPr>
            <p:ph type="ftr" sz="quarter" idx="11"/>
          </p:nvPr>
        </p:nvSpPr>
        <p:spPr/>
        <p:txBody>
          <a:bodyPr/>
          <a:lstStyle/>
          <a:p>
            <a:r>
              <a:rPr lang="nl-NL"/>
              <a:t>Bevindingen Fact Finding Mission</a:t>
            </a:r>
          </a:p>
        </p:txBody>
      </p:sp>
      <p:sp>
        <p:nvSpPr>
          <p:cNvPr id="7" name="Tijdelijke aanduiding voor dianummer 6"/>
          <p:cNvSpPr>
            <a:spLocks noGrp="1"/>
          </p:cNvSpPr>
          <p:nvPr>
            <p:ph type="sldNum" sz="quarter" idx="12"/>
          </p:nvPr>
        </p:nvSpPr>
        <p:spPr/>
        <p:txBody>
          <a:bodyPr/>
          <a:lstStyle/>
          <a:p>
            <a:fld id="{4CF26200-1153-45E1-BEC4-7B75648B602B}" type="slidenum">
              <a:rPr lang="nl-NL" smtClean="0"/>
              <a:t>‹nr.›</a:t>
            </a:fld>
            <a:endParaRPr lang="nl-NL"/>
          </a:p>
        </p:txBody>
      </p:sp>
    </p:spTree>
    <p:extLst>
      <p:ext uri="{BB962C8B-B14F-4D97-AF65-F5344CB8AC3E}">
        <p14:creationId xmlns:p14="http://schemas.microsoft.com/office/powerpoint/2010/main" val="404348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B60EE62A-916E-40E9-9163-3062CDBFD426}" type="datetime1">
              <a:rPr lang="nl-NL" smtClean="0"/>
              <a:t>01-10-2024</a:t>
            </a:fld>
            <a:endParaRPr lang="nl-NL"/>
          </a:p>
        </p:txBody>
      </p:sp>
      <p:sp>
        <p:nvSpPr>
          <p:cNvPr id="5" name="Tijdelijke aanduiding voor voettekst 4"/>
          <p:cNvSpPr>
            <a:spLocks noGrp="1"/>
          </p:cNvSpPr>
          <p:nvPr>
            <p:ph type="ftr" sz="quarter" idx="11"/>
          </p:nvPr>
        </p:nvSpPr>
        <p:spPr/>
        <p:txBody>
          <a:bodyPr/>
          <a:lstStyle/>
          <a:p>
            <a:r>
              <a:rPr lang="nl-NL"/>
              <a:t>Bevindingen Fact Finding Mission</a:t>
            </a:r>
          </a:p>
        </p:txBody>
      </p:sp>
      <p:sp>
        <p:nvSpPr>
          <p:cNvPr id="6" name="Tijdelijke aanduiding voor dianummer 5"/>
          <p:cNvSpPr>
            <a:spLocks noGrp="1"/>
          </p:cNvSpPr>
          <p:nvPr>
            <p:ph type="sldNum" sz="quarter" idx="12"/>
          </p:nvPr>
        </p:nvSpPr>
        <p:spPr/>
        <p:txBody>
          <a:bodyPr/>
          <a:lstStyle/>
          <a:p>
            <a:fld id="{4CF26200-1153-45E1-BEC4-7B75648B602B}" type="slidenum">
              <a:rPr lang="nl-NL" smtClean="0"/>
              <a:t>‹nr.›</a:t>
            </a:fld>
            <a:endParaRPr lang="nl-NL"/>
          </a:p>
        </p:txBody>
      </p:sp>
    </p:spTree>
    <p:extLst>
      <p:ext uri="{BB962C8B-B14F-4D97-AF65-F5344CB8AC3E}">
        <p14:creationId xmlns:p14="http://schemas.microsoft.com/office/powerpoint/2010/main" val="5128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6820580-8537-4F31-AA56-FA7B487B629F}" type="datetime1">
              <a:rPr lang="nl-NL" smtClean="0"/>
              <a:t>01-10-2024</a:t>
            </a:fld>
            <a:endParaRPr lang="nl-NL"/>
          </a:p>
        </p:txBody>
      </p:sp>
      <p:sp>
        <p:nvSpPr>
          <p:cNvPr id="5" name="Tijdelijke aanduiding voor voettekst 4"/>
          <p:cNvSpPr>
            <a:spLocks noGrp="1"/>
          </p:cNvSpPr>
          <p:nvPr>
            <p:ph type="ftr" sz="quarter" idx="11"/>
          </p:nvPr>
        </p:nvSpPr>
        <p:spPr/>
        <p:txBody>
          <a:bodyPr/>
          <a:lstStyle/>
          <a:p>
            <a:r>
              <a:rPr lang="nl-NL"/>
              <a:t>Bevindingen Fact Finding Mission</a:t>
            </a:r>
          </a:p>
        </p:txBody>
      </p:sp>
      <p:sp>
        <p:nvSpPr>
          <p:cNvPr id="6" name="Tijdelijke aanduiding voor dianummer 5"/>
          <p:cNvSpPr>
            <a:spLocks noGrp="1"/>
          </p:cNvSpPr>
          <p:nvPr>
            <p:ph type="sldNum" sz="quarter" idx="12"/>
          </p:nvPr>
        </p:nvSpPr>
        <p:spPr/>
        <p:txBody>
          <a:bodyPr/>
          <a:lstStyle/>
          <a:p>
            <a:fld id="{4CF26200-1153-45E1-BEC4-7B75648B602B}" type="slidenum">
              <a:rPr lang="nl-NL" smtClean="0"/>
              <a:t>‹nr.›</a:t>
            </a:fld>
            <a:endParaRPr lang="nl-NL"/>
          </a:p>
        </p:txBody>
      </p:sp>
    </p:spTree>
    <p:extLst>
      <p:ext uri="{BB962C8B-B14F-4D97-AF65-F5344CB8AC3E}">
        <p14:creationId xmlns:p14="http://schemas.microsoft.com/office/powerpoint/2010/main" val="2455116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336EB3CE-FB8B-4342-B490-B0DF8C032E3E}" type="datetime1">
              <a:rPr lang="nl-NL" smtClean="0"/>
              <a:t>01-10-2024</a:t>
            </a:fld>
            <a:endParaRPr lang="nl-NL"/>
          </a:p>
        </p:txBody>
      </p:sp>
      <p:sp>
        <p:nvSpPr>
          <p:cNvPr id="5" name="Tijdelijke aanduiding voor voettekst 4"/>
          <p:cNvSpPr>
            <a:spLocks noGrp="1"/>
          </p:cNvSpPr>
          <p:nvPr>
            <p:ph type="ftr" sz="quarter" idx="11"/>
          </p:nvPr>
        </p:nvSpPr>
        <p:spPr/>
        <p:txBody>
          <a:bodyPr/>
          <a:lstStyle/>
          <a:p>
            <a:r>
              <a:rPr lang="nl-NL"/>
              <a:t>Harteraad - toetsing door METC en rol Proefpersonenlid</a:t>
            </a:r>
            <a:endParaRPr lang="nl-NL" dirty="0"/>
          </a:p>
        </p:txBody>
      </p:sp>
      <p:sp>
        <p:nvSpPr>
          <p:cNvPr id="6" name="Tijdelijke aanduiding voor dianummer 5"/>
          <p:cNvSpPr>
            <a:spLocks noGrp="1"/>
          </p:cNvSpPr>
          <p:nvPr>
            <p:ph type="sldNum" sz="quarter" idx="12"/>
          </p:nvPr>
        </p:nvSpPr>
        <p:spPr/>
        <p:txBody>
          <a:bodyPr/>
          <a:lstStyle/>
          <a:p>
            <a:fld id="{4CF26200-1153-45E1-BEC4-7B75648B602B}" type="slidenum">
              <a:rPr lang="nl-NL" smtClean="0"/>
              <a:t>‹nr.›</a:t>
            </a:fld>
            <a:endParaRPr lang="nl-NL"/>
          </a:p>
        </p:txBody>
      </p:sp>
    </p:spTree>
    <p:extLst>
      <p:ext uri="{BB962C8B-B14F-4D97-AF65-F5344CB8AC3E}">
        <p14:creationId xmlns:p14="http://schemas.microsoft.com/office/powerpoint/2010/main" val="1865606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10"/>
          </p:nvPr>
        </p:nvSpPr>
        <p:spPr/>
        <p:txBody>
          <a:bodyPr/>
          <a:lstStyle/>
          <a:p>
            <a:fld id="{0A31B35B-4C7E-442C-95BF-B8D37EE7495A}" type="datetime1">
              <a:rPr lang="nl-NL" smtClean="0"/>
              <a:t>01-10-2024</a:t>
            </a:fld>
            <a:endParaRPr lang="nl-NL"/>
          </a:p>
        </p:txBody>
      </p:sp>
      <p:sp>
        <p:nvSpPr>
          <p:cNvPr id="5" name="Tijdelijke aanduiding voor voettekst 4"/>
          <p:cNvSpPr>
            <a:spLocks noGrp="1"/>
          </p:cNvSpPr>
          <p:nvPr>
            <p:ph type="ftr" sz="quarter" idx="11"/>
          </p:nvPr>
        </p:nvSpPr>
        <p:spPr/>
        <p:txBody>
          <a:bodyPr/>
          <a:lstStyle>
            <a:lvl1pPr>
              <a:defRPr/>
            </a:lvl1pPr>
          </a:lstStyle>
          <a:p>
            <a:r>
              <a:rPr lang="nl-NL"/>
              <a:t>Harteraad - toetsing door METC en rol Proefpersonenlid</a:t>
            </a:r>
            <a:endParaRPr lang="nl-NL" dirty="0"/>
          </a:p>
        </p:txBody>
      </p:sp>
      <p:sp>
        <p:nvSpPr>
          <p:cNvPr id="6" name="Tijdelijke aanduiding voor dianummer 5"/>
          <p:cNvSpPr>
            <a:spLocks noGrp="1"/>
          </p:cNvSpPr>
          <p:nvPr>
            <p:ph type="sldNum" sz="quarter" idx="12"/>
          </p:nvPr>
        </p:nvSpPr>
        <p:spPr/>
        <p:txBody>
          <a:bodyPr/>
          <a:lstStyle/>
          <a:p>
            <a:fld id="{4CF26200-1153-45E1-BEC4-7B75648B602B}" type="slidenum">
              <a:rPr lang="nl-NL" smtClean="0"/>
              <a:t>‹nr.›</a:t>
            </a:fld>
            <a:endParaRPr lang="nl-NL"/>
          </a:p>
        </p:txBody>
      </p:sp>
    </p:spTree>
    <p:extLst>
      <p:ext uri="{BB962C8B-B14F-4D97-AF65-F5344CB8AC3E}">
        <p14:creationId xmlns:p14="http://schemas.microsoft.com/office/powerpoint/2010/main" val="355551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Title (Dark)">
    <p:bg>
      <p:bgPr>
        <a:solidFill>
          <a:schemeClr val="accent1"/>
        </a:solidFill>
        <a:effectLst/>
      </p:bgPr>
    </p:bg>
    <p:spTree>
      <p:nvGrpSpPr>
        <p:cNvPr id="1" name=""/>
        <p:cNvGrpSpPr/>
        <p:nvPr/>
      </p:nvGrpSpPr>
      <p:grpSpPr>
        <a:xfrm>
          <a:off x="0" y="0"/>
          <a:ext cx="0" cy="0"/>
          <a:chOff x="0" y="0"/>
          <a:chExt cx="0" cy="0"/>
        </a:xfrm>
      </p:grpSpPr>
      <p:grpSp>
        <p:nvGrpSpPr>
          <p:cNvPr id="9" name="Graphique 7">
            <a:extLst>
              <a:ext uri="{FF2B5EF4-FFF2-40B4-BE49-F238E27FC236}">
                <a16:creationId xmlns:a16="http://schemas.microsoft.com/office/drawing/2014/main" id="{27488BCF-9F91-440E-B9B4-3B8628FE5A11}"/>
              </a:ext>
            </a:extLst>
          </p:cNvPr>
          <p:cNvGrpSpPr>
            <a:grpSpLocks noChangeAspect="1"/>
          </p:cNvGrpSpPr>
          <p:nvPr userDrawn="1"/>
        </p:nvGrpSpPr>
        <p:grpSpPr>
          <a:xfrm>
            <a:off x="5528661" y="444457"/>
            <a:ext cx="1134681" cy="292121"/>
            <a:chOff x="4767702" y="-472136"/>
            <a:chExt cx="745525" cy="191931"/>
          </a:xfrm>
          <a:solidFill>
            <a:schemeClr val="bg1"/>
          </a:solidFill>
        </p:grpSpPr>
        <p:sp>
          <p:nvSpPr>
            <p:cNvPr id="10" name="Forme libre : forme 9">
              <a:extLst>
                <a:ext uri="{FF2B5EF4-FFF2-40B4-BE49-F238E27FC236}">
                  <a16:creationId xmlns:a16="http://schemas.microsoft.com/office/drawing/2014/main" id="{EB91D5A6-4846-4A0D-AEA5-4C76E28CB395}"/>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en-US" sz="2400" noProof="0"/>
            </a:p>
          </p:txBody>
        </p:sp>
        <p:sp>
          <p:nvSpPr>
            <p:cNvPr id="11" name="Forme libre : forme 10">
              <a:extLst>
                <a:ext uri="{FF2B5EF4-FFF2-40B4-BE49-F238E27FC236}">
                  <a16:creationId xmlns:a16="http://schemas.microsoft.com/office/drawing/2014/main" id="{503CE94E-53F9-481B-BF77-A348529571D3}"/>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en-US" sz="2400" noProof="0">
                <a:solidFill>
                  <a:schemeClr val="accent2"/>
                </a:solidFill>
              </a:endParaRPr>
            </a:p>
          </p:txBody>
        </p:sp>
        <p:sp>
          <p:nvSpPr>
            <p:cNvPr id="12" name="Forme libre : forme 11">
              <a:extLst>
                <a:ext uri="{FF2B5EF4-FFF2-40B4-BE49-F238E27FC236}">
                  <a16:creationId xmlns:a16="http://schemas.microsoft.com/office/drawing/2014/main" id="{7ADD6FFB-F84E-4F7B-930C-208E58062DD7}"/>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en-US" sz="2400" noProof="0"/>
            </a:p>
          </p:txBody>
        </p:sp>
      </p:grpSp>
      <p:sp>
        <p:nvSpPr>
          <p:cNvPr id="6" name="Espace réservé de la date 5">
            <a:extLst>
              <a:ext uri="{FF2B5EF4-FFF2-40B4-BE49-F238E27FC236}">
                <a16:creationId xmlns:a16="http://schemas.microsoft.com/office/drawing/2014/main" id="{055EFF8E-40A6-42AA-8E6F-31C4F50AAD2A}"/>
              </a:ext>
            </a:extLst>
          </p:cNvPr>
          <p:cNvSpPr>
            <a:spLocks noGrp="1"/>
          </p:cNvSpPr>
          <p:nvPr>
            <p:ph type="dt" sz="half" idx="15"/>
          </p:nvPr>
        </p:nvSpPr>
        <p:spPr/>
        <p:txBody>
          <a:bodyPr/>
          <a:lstStyle>
            <a:lvl1pPr>
              <a:defRPr>
                <a:solidFill>
                  <a:schemeClr val="bg2"/>
                </a:solidFill>
              </a:defRPr>
            </a:lvl1pPr>
          </a:lstStyle>
          <a:p>
            <a:endParaRPr lang="en-US"/>
          </a:p>
        </p:txBody>
      </p:sp>
      <p:sp>
        <p:nvSpPr>
          <p:cNvPr id="17" name="Espace réservé du graphique SmartArt 18">
            <a:extLst>
              <a:ext uri="{FF2B5EF4-FFF2-40B4-BE49-F238E27FC236}">
                <a16:creationId xmlns:a16="http://schemas.microsoft.com/office/drawing/2014/main" id="{50E609C3-EA6F-468A-8B7C-CD27949FB33C}"/>
              </a:ext>
            </a:extLst>
          </p:cNvPr>
          <p:cNvSpPr>
            <a:spLocks noGrp="1" noChangeAspect="1"/>
          </p:cNvSpPr>
          <p:nvPr>
            <p:ph type="dgm" sz="quarter" idx="13"/>
          </p:nvPr>
        </p:nvSpPr>
        <p:spPr>
          <a:xfrm>
            <a:off x="6019130" y="4999905"/>
            <a:ext cx="153740" cy="152649"/>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p:spPr>
        <p:txBody>
          <a:bodyPr wrap="square">
            <a:noAutofit/>
          </a:bodyPr>
          <a:lstStyle>
            <a:lvl1pPr>
              <a:defRPr>
                <a:noFill/>
              </a:defRPr>
            </a:lvl1pPr>
          </a:lstStyle>
          <a:p>
            <a:r>
              <a:rPr lang="fr-FR" noProof="0"/>
              <a:t>Cliquez sur l'icône pour ajouter un graphique SmartArt</a:t>
            </a:r>
            <a:endParaRPr lang="en-US" noProof="0"/>
          </a:p>
        </p:txBody>
      </p:sp>
      <p:sp>
        <p:nvSpPr>
          <p:cNvPr id="18" name="Espace réservé du graphique SmartArt 19">
            <a:extLst>
              <a:ext uri="{FF2B5EF4-FFF2-40B4-BE49-F238E27FC236}">
                <a16:creationId xmlns:a16="http://schemas.microsoft.com/office/drawing/2014/main" id="{F155B637-1E1E-462B-9FBB-56FD4231172C}"/>
              </a:ext>
            </a:extLst>
          </p:cNvPr>
          <p:cNvSpPr>
            <a:spLocks noGrp="1" noChangeAspect="1"/>
          </p:cNvSpPr>
          <p:nvPr>
            <p:ph type="dgm" sz="quarter" idx="14"/>
          </p:nvPr>
        </p:nvSpPr>
        <p:spPr>
          <a:xfrm>
            <a:off x="6019130" y="1548016"/>
            <a:ext cx="153740" cy="152649"/>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p:spPr>
        <p:txBody>
          <a:bodyPr wrap="square">
            <a:noAutofit/>
          </a:bodyPr>
          <a:lstStyle>
            <a:lvl1pPr>
              <a:defRPr>
                <a:noFill/>
              </a:defRPr>
            </a:lvl1pPr>
          </a:lstStyle>
          <a:p>
            <a:r>
              <a:rPr lang="fr-FR" noProof="0"/>
              <a:t>Cliquez sur l'icône pour ajouter un graphique SmartArt</a:t>
            </a:r>
            <a:endParaRPr lang="en-US" noProof="0"/>
          </a:p>
        </p:txBody>
      </p:sp>
      <p:sp>
        <p:nvSpPr>
          <p:cNvPr id="16" name="Espace réservé du texte 5">
            <a:extLst>
              <a:ext uri="{FF2B5EF4-FFF2-40B4-BE49-F238E27FC236}">
                <a16:creationId xmlns:a16="http://schemas.microsoft.com/office/drawing/2014/main" id="{287A90CB-3485-4D3D-9E87-2D7382BBBC10}"/>
              </a:ext>
            </a:extLst>
          </p:cNvPr>
          <p:cNvSpPr>
            <a:spLocks noGrp="1"/>
          </p:cNvSpPr>
          <p:nvPr>
            <p:ph type="body" sz="quarter" idx="21"/>
          </p:nvPr>
        </p:nvSpPr>
        <p:spPr>
          <a:xfrm>
            <a:off x="1480778" y="1926301"/>
            <a:ext cx="9230445" cy="1658148"/>
          </a:xfrm>
        </p:spPr>
        <p:txBody>
          <a:bodyPr anchor="b">
            <a:noAutofit/>
          </a:bodyPr>
          <a:lstStyle>
            <a:lvl1pPr algn="ctr">
              <a:lnSpc>
                <a:spcPct val="96000"/>
              </a:lnSpc>
              <a:spcAft>
                <a:spcPts val="1333"/>
              </a:spcAft>
              <a:defRPr lang="fr-FR" sz="5600" b="0" i="0" kern="120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667"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fr-FR"/>
              <a:t>Cliquez pour modifier les styles du texte du masque</a:t>
            </a:r>
          </a:p>
        </p:txBody>
      </p:sp>
      <p:sp>
        <p:nvSpPr>
          <p:cNvPr id="19" name="Espace réservé du texte 5">
            <a:extLst>
              <a:ext uri="{FF2B5EF4-FFF2-40B4-BE49-F238E27FC236}">
                <a16:creationId xmlns:a16="http://schemas.microsoft.com/office/drawing/2014/main" id="{54CCF570-9115-4289-839C-7FACBC619C13}"/>
              </a:ext>
            </a:extLst>
          </p:cNvPr>
          <p:cNvSpPr>
            <a:spLocks noGrp="1"/>
          </p:cNvSpPr>
          <p:nvPr>
            <p:ph type="body" sz="quarter" idx="22"/>
          </p:nvPr>
        </p:nvSpPr>
        <p:spPr>
          <a:xfrm>
            <a:off x="1480778" y="3758157"/>
            <a:ext cx="9230445" cy="537959"/>
          </a:xfrm>
        </p:spPr>
        <p:txBody>
          <a:bodyPr anchor="ctr">
            <a:noAutofit/>
          </a:bodyPr>
          <a:lstStyle>
            <a:lvl1pPr algn="ctr">
              <a:lnSpc>
                <a:spcPct val="96000"/>
              </a:lnSpc>
              <a:spcAft>
                <a:spcPts val="1333"/>
              </a:spcAft>
              <a:defRPr lang="en-US" sz="2667" b="0" i="1" kern="1200" dirty="0">
                <a:solidFill>
                  <a:schemeClr val="bg2"/>
                </a:solidFill>
                <a:latin typeface="Georgia" panose="02040502050405020303" pitchFamily="18" charset="0"/>
                <a:ea typeface="Verdana" panose="020B0604030504040204" pitchFamily="34" charset="0"/>
                <a:cs typeface="Verdana" panose="020B0604030504040204" pitchFamily="34" charset="0"/>
              </a:defRPr>
            </a:lvl1pPr>
            <a:lvl2pPr marL="371391" indent="0" algn="ctr">
              <a:lnSpc>
                <a:spcPct val="100000"/>
              </a:lnSpc>
              <a:buFont typeface="Arial" panose="020B0604020202020204" pitchFamily="34" charset="0"/>
              <a:buNone/>
              <a:defRPr sz="5600" b="0" i="1">
                <a:solidFill>
                  <a:schemeClr val="bg1"/>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fr-FR"/>
              <a:t>Cliquez pour modifier les styles du texte du masque</a:t>
            </a:r>
          </a:p>
        </p:txBody>
      </p:sp>
      <p:sp>
        <p:nvSpPr>
          <p:cNvPr id="20" name="Espace réservé du texte 5">
            <a:extLst>
              <a:ext uri="{FF2B5EF4-FFF2-40B4-BE49-F238E27FC236}">
                <a16:creationId xmlns:a16="http://schemas.microsoft.com/office/drawing/2014/main" id="{889FD9C7-FB39-4714-81F8-6EA37E5B621B}"/>
              </a:ext>
            </a:extLst>
          </p:cNvPr>
          <p:cNvSpPr>
            <a:spLocks noGrp="1"/>
          </p:cNvSpPr>
          <p:nvPr>
            <p:ph type="body" sz="quarter" idx="23"/>
          </p:nvPr>
        </p:nvSpPr>
        <p:spPr>
          <a:xfrm>
            <a:off x="1480778" y="4513248"/>
            <a:ext cx="9230445" cy="308387"/>
          </a:xfrm>
        </p:spPr>
        <p:txBody>
          <a:bodyPr anchor="t">
            <a:noAutofit/>
          </a:bodyPr>
          <a:lstStyle>
            <a:lvl1pPr algn="ctr">
              <a:lnSpc>
                <a:spcPct val="96000"/>
              </a:lnSpc>
              <a:spcAft>
                <a:spcPts val="1333"/>
              </a:spcAft>
              <a:defRPr lang="en-US" sz="1600" b="0" i="0" kern="1200" dirty="0">
                <a:solidFill>
                  <a:schemeClr val="bg2"/>
                </a:solidFill>
                <a:latin typeface="+mj-lt"/>
                <a:ea typeface="Verdana" panose="020B0604030504040204" pitchFamily="34" charset="0"/>
                <a:cs typeface="Verdana" panose="020B0604030504040204" pitchFamily="34" charset="0"/>
              </a:defRPr>
            </a:lvl1pPr>
            <a:lvl2pPr algn="l">
              <a:lnSpc>
                <a:spcPct val="100000"/>
              </a:lnSpc>
              <a:defRPr lang="en-US" sz="16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fr-FR"/>
              <a:t>Cliquez pour modifier les styles du texte du masque</a:t>
            </a:r>
          </a:p>
        </p:txBody>
      </p:sp>
    </p:spTree>
    <p:extLst>
      <p:ext uri="{BB962C8B-B14F-4D97-AF65-F5344CB8AC3E}">
        <p14:creationId xmlns:p14="http://schemas.microsoft.com/office/powerpoint/2010/main" val="50280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EE74B97D-8399-4EE6-B78E-6EE6FA434BA0}" type="datetime1">
              <a:rPr lang="nl-NL" smtClean="0"/>
              <a:t>01-10-2024</a:t>
            </a:fld>
            <a:endParaRPr lang="nl-NL"/>
          </a:p>
        </p:txBody>
      </p:sp>
      <p:sp>
        <p:nvSpPr>
          <p:cNvPr id="5" name="Tijdelijke aanduiding voor voettekst 4"/>
          <p:cNvSpPr>
            <a:spLocks noGrp="1"/>
          </p:cNvSpPr>
          <p:nvPr>
            <p:ph type="ftr" sz="quarter" idx="11"/>
          </p:nvPr>
        </p:nvSpPr>
        <p:spPr/>
        <p:txBody>
          <a:bodyPr/>
          <a:lstStyle/>
          <a:p>
            <a:r>
              <a:rPr lang="nl-NL"/>
              <a:t>Harteraad - toetsing door METC en rol Proefpersonenlid</a:t>
            </a:r>
            <a:endParaRPr lang="nl-NL" dirty="0"/>
          </a:p>
        </p:txBody>
      </p:sp>
      <p:sp>
        <p:nvSpPr>
          <p:cNvPr id="6" name="Tijdelijke aanduiding voor dianummer 5"/>
          <p:cNvSpPr>
            <a:spLocks noGrp="1"/>
          </p:cNvSpPr>
          <p:nvPr>
            <p:ph type="sldNum" sz="quarter" idx="12"/>
          </p:nvPr>
        </p:nvSpPr>
        <p:spPr/>
        <p:txBody>
          <a:bodyPr/>
          <a:lstStyle/>
          <a:p>
            <a:fld id="{4CF26200-1153-45E1-BEC4-7B75648B602B}" type="slidenum">
              <a:rPr lang="nl-NL" smtClean="0"/>
              <a:t>‹nr.›</a:t>
            </a:fld>
            <a:endParaRPr lang="nl-NL"/>
          </a:p>
        </p:txBody>
      </p:sp>
    </p:spTree>
    <p:extLst>
      <p:ext uri="{BB962C8B-B14F-4D97-AF65-F5344CB8AC3E}">
        <p14:creationId xmlns:p14="http://schemas.microsoft.com/office/powerpoint/2010/main" val="205705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7B578F74-EFA8-4F2D-ACB5-8004F4F1C528}" type="datetime1">
              <a:rPr lang="nl-NL" smtClean="0"/>
              <a:t>01-10-2024</a:t>
            </a:fld>
            <a:endParaRPr lang="nl-NL"/>
          </a:p>
        </p:txBody>
      </p:sp>
      <p:sp>
        <p:nvSpPr>
          <p:cNvPr id="6" name="Tijdelijke aanduiding voor voettekst 5"/>
          <p:cNvSpPr>
            <a:spLocks noGrp="1"/>
          </p:cNvSpPr>
          <p:nvPr>
            <p:ph type="ftr" sz="quarter" idx="11"/>
          </p:nvPr>
        </p:nvSpPr>
        <p:spPr/>
        <p:txBody>
          <a:bodyPr/>
          <a:lstStyle/>
          <a:p>
            <a:r>
              <a:rPr lang="nl-NL"/>
              <a:t>Harteraad - toetsing door METC en rol Proefpersonenlid</a:t>
            </a:r>
            <a:endParaRPr lang="nl-NL" dirty="0"/>
          </a:p>
        </p:txBody>
      </p:sp>
      <p:sp>
        <p:nvSpPr>
          <p:cNvPr id="7" name="Tijdelijke aanduiding voor dianummer 6"/>
          <p:cNvSpPr>
            <a:spLocks noGrp="1"/>
          </p:cNvSpPr>
          <p:nvPr>
            <p:ph type="sldNum" sz="quarter" idx="12"/>
          </p:nvPr>
        </p:nvSpPr>
        <p:spPr/>
        <p:txBody>
          <a:bodyPr/>
          <a:lstStyle/>
          <a:p>
            <a:fld id="{4CF26200-1153-45E1-BEC4-7B75648B602B}" type="slidenum">
              <a:rPr lang="nl-NL" smtClean="0"/>
              <a:t>‹nr.›</a:t>
            </a:fld>
            <a:endParaRPr lang="nl-NL"/>
          </a:p>
        </p:txBody>
      </p:sp>
    </p:spTree>
    <p:extLst>
      <p:ext uri="{BB962C8B-B14F-4D97-AF65-F5344CB8AC3E}">
        <p14:creationId xmlns:p14="http://schemas.microsoft.com/office/powerpoint/2010/main" val="1354013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279E80F3-7B7C-40E7-85B0-EBDEEC60FD2E}" type="datetime1">
              <a:rPr lang="nl-NL" smtClean="0"/>
              <a:t>01-10-2024</a:t>
            </a:fld>
            <a:endParaRPr lang="nl-NL"/>
          </a:p>
        </p:txBody>
      </p:sp>
      <p:sp>
        <p:nvSpPr>
          <p:cNvPr id="8" name="Tijdelijke aanduiding voor voettekst 7"/>
          <p:cNvSpPr>
            <a:spLocks noGrp="1"/>
          </p:cNvSpPr>
          <p:nvPr>
            <p:ph type="ftr" sz="quarter" idx="11"/>
          </p:nvPr>
        </p:nvSpPr>
        <p:spPr/>
        <p:txBody>
          <a:bodyPr/>
          <a:lstStyle/>
          <a:p>
            <a:r>
              <a:rPr lang="nl-NL"/>
              <a:t>Harteraad - toetsing door METC en rol Proefpersonenlid</a:t>
            </a:r>
          </a:p>
        </p:txBody>
      </p:sp>
      <p:sp>
        <p:nvSpPr>
          <p:cNvPr id="9" name="Tijdelijke aanduiding voor dianummer 8"/>
          <p:cNvSpPr>
            <a:spLocks noGrp="1"/>
          </p:cNvSpPr>
          <p:nvPr>
            <p:ph type="sldNum" sz="quarter" idx="12"/>
          </p:nvPr>
        </p:nvSpPr>
        <p:spPr/>
        <p:txBody>
          <a:bodyPr/>
          <a:lstStyle/>
          <a:p>
            <a:fld id="{4CF26200-1153-45E1-BEC4-7B75648B602B}" type="slidenum">
              <a:rPr lang="nl-NL" smtClean="0"/>
              <a:t>‹nr.›</a:t>
            </a:fld>
            <a:endParaRPr lang="nl-NL"/>
          </a:p>
        </p:txBody>
      </p:sp>
    </p:spTree>
    <p:extLst>
      <p:ext uri="{BB962C8B-B14F-4D97-AF65-F5344CB8AC3E}">
        <p14:creationId xmlns:p14="http://schemas.microsoft.com/office/powerpoint/2010/main" val="412349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11F426C2-209C-44B7-9092-B18486950768}" type="datetime1">
              <a:rPr lang="nl-NL" smtClean="0"/>
              <a:t>01-10-2024</a:t>
            </a:fld>
            <a:endParaRPr lang="nl-NL"/>
          </a:p>
        </p:txBody>
      </p:sp>
      <p:sp>
        <p:nvSpPr>
          <p:cNvPr id="4" name="Tijdelijke aanduiding voor voettekst 3"/>
          <p:cNvSpPr>
            <a:spLocks noGrp="1"/>
          </p:cNvSpPr>
          <p:nvPr>
            <p:ph type="ftr" sz="quarter" idx="11"/>
          </p:nvPr>
        </p:nvSpPr>
        <p:spPr/>
        <p:txBody>
          <a:bodyPr/>
          <a:lstStyle/>
          <a:p>
            <a:r>
              <a:rPr lang="nl-NL"/>
              <a:t>Harteraad - toetsing door METC en rol Proefpersonenlid</a:t>
            </a:r>
            <a:endParaRPr lang="nl-NL" dirty="0"/>
          </a:p>
        </p:txBody>
      </p:sp>
      <p:sp>
        <p:nvSpPr>
          <p:cNvPr id="5" name="Tijdelijke aanduiding voor dianummer 4"/>
          <p:cNvSpPr>
            <a:spLocks noGrp="1"/>
          </p:cNvSpPr>
          <p:nvPr>
            <p:ph type="sldNum" sz="quarter" idx="12"/>
          </p:nvPr>
        </p:nvSpPr>
        <p:spPr/>
        <p:txBody>
          <a:bodyPr/>
          <a:lstStyle/>
          <a:p>
            <a:fld id="{4CF26200-1153-45E1-BEC4-7B75648B602B}" type="slidenum">
              <a:rPr lang="nl-NL" smtClean="0"/>
              <a:t>‹nr.›</a:t>
            </a:fld>
            <a:endParaRPr lang="nl-NL"/>
          </a:p>
        </p:txBody>
      </p:sp>
    </p:spTree>
    <p:extLst>
      <p:ext uri="{BB962C8B-B14F-4D97-AF65-F5344CB8AC3E}">
        <p14:creationId xmlns:p14="http://schemas.microsoft.com/office/powerpoint/2010/main" val="3337662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A5D2E908-F6B6-4BA4-AC01-4A6CA40FBAD0}" type="datetime1">
              <a:rPr lang="nl-NL" smtClean="0"/>
              <a:t>01-10-2024</a:t>
            </a:fld>
            <a:endParaRPr lang="nl-NL"/>
          </a:p>
        </p:txBody>
      </p:sp>
      <p:sp>
        <p:nvSpPr>
          <p:cNvPr id="3" name="Tijdelijke aanduiding voor voettekst 2"/>
          <p:cNvSpPr>
            <a:spLocks noGrp="1"/>
          </p:cNvSpPr>
          <p:nvPr>
            <p:ph type="ftr" sz="quarter" idx="11"/>
          </p:nvPr>
        </p:nvSpPr>
        <p:spPr/>
        <p:txBody>
          <a:bodyPr/>
          <a:lstStyle/>
          <a:p>
            <a:r>
              <a:rPr lang="nl-NL"/>
              <a:t>Harteraad - toetsing door METC en rol Proefpersonenlid</a:t>
            </a:r>
            <a:endParaRPr lang="nl-NL" dirty="0"/>
          </a:p>
        </p:txBody>
      </p:sp>
      <p:sp>
        <p:nvSpPr>
          <p:cNvPr id="4" name="Tijdelijke aanduiding voor dianummer 3"/>
          <p:cNvSpPr>
            <a:spLocks noGrp="1"/>
          </p:cNvSpPr>
          <p:nvPr>
            <p:ph type="sldNum" sz="quarter" idx="12"/>
          </p:nvPr>
        </p:nvSpPr>
        <p:spPr/>
        <p:txBody>
          <a:bodyPr/>
          <a:lstStyle/>
          <a:p>
            <a:fld id="{4CF26200-1153-45E1-BEC4-7B75648B602B}" type="slidenum">
              <a:rPr lang="nl-NL" smtClean="0"/>
              <a:t>‹nr.›</a:t>
            </a:fld>
            <a:endParaRPr lang="nl-NL"/>
          </a:p>
        </p:txBody>
      </p:sp>
    </p:spTree>
    <p:extLst>
      <p:ext uri="{BB962C8B-B14F-4D97-AF65-F5344CB8AC3E}">
        <p14:creationId xmlns:p14="http://schemas.microsoft.com/office/powerpoint/2010/main" val="244932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D4A1D62-4E0E-45B6-B5E4-B5D157BF5670}" type="datetime1">
              <a:rPr lang="nl-NL" smtClean="0"/>
              <a:t>01-10-2024</a:t>
            </a:fld>
            <a:endParaRPr lang="nl-NL"/>
          </a:p>
        </p:txBody>
      </p:sp>
      <p:sp>
        <p:nvSpPr>
          <p:cNvPr id="6" name="Tijdelijke aanduiding voor voettekst 5"/>
          <p:cNvSpPr>
            <a:spLocks noGrp="1"/>
          </p:cNvSpPr>
          <p:nvPr>
            <p:ph type="ftr" sz="quarter" idx="11"/>
          </p:nvPr>
        </p:nvSpPr>
        <p:spPr/>
        <p:txBody>
          <a:bodyPr/>
          <a:lstStyle/>
          <a:p>
            <a:r>
              <a:rPr lang="nl-NL"/>
              <a:t>Harteraad - toetsing door METC en rol Proefpersonenlid</a:t>
            </a:r>
            <a:endParaRPr lang="nl-NL" dirty="0"/>
          </a:p>
        </p:txBody>
      </p:sp>
      <p:sp>
        <p:nvSpPr>
          <p:cNvPr id="7" name="Tijdelijke aanduiding voor dianummer 6"/>
          <p:cNvSpPr>
            <a:spLocks noGrp="1"/>
          </p:cNvSpPr>
          <p:nvPr>
            <p:ph type="sldNum" sz="quarter" idx="12"/>
          </p:nvPr>
        </p:nvSpPr>
        <p:spPr/>
        <p:txBody>
          <a:bodyPr/>
          <a:lstStyle/>
          <a:p>
            <a:fld id="{4CF26200-1153-45E1-BEC4-7B75648B602B}" type="slidenum">
              <a:rPr lang="nl-NL" smtClean="0"/>
              <a:t>‹nr.›</a:t>
            </a:fld>
            <a:endParaRPr lang="nl-NL"/>
          </a:p>
        </p:txBody>
      </p:sp>
    </p:spTree>
    <p:extLst>
      <p:ext uri="{BB962C8B-B14F-4D97-AF65-F5344CB8AC3E}">
        <p14:creationId xmlns:p14="http://schemas.microsoft.com/office/powerpoint/2010/main" val="199064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F3D65D1D-73D3-49BC-B84D-CC9AC43EC95F}" type="datetime1">
              <a:rPr lang="nl-NL" smtClean="0"/>
              <a:t>01-10-2024</a:t>
            </a:fld>
            <a:endParaRPr lang="nl-NL"/>
          </a:p>
        </p:txBody>
      </p:sp>
      <p:sp>
        <p:nvSpPr>
          <p:cNvPr id="6" name="Tijdelijke aanduiding voor voettekst 5"/>
          <p:cNvSpPr>
            <a:spLocks noGrp="1"/>
          </p:cNvSpPr>
          <p:nvPr>
            <p:ph type="ftr" sz="quarter" idx="11"/>
          </p:nvPr>
        </p:nvSpPr>
        <p:spPr/>
        <p:txBody>
          <a:bodyPr/>
          <a:lstStyle/>
          <a:p>
            <a:r>
              <a:rPr lang="nl-NL"/>
              <a:t>Harteraad - toetsing door METC en rol Proefpersonenlid</a:t>
            </a:r>
          </a:p>
        </p:txBody>
      </p:sp>
      <p:sp>
        <p:nvSpPr>
          <p:cNvPr id="7" name="Tijdelijke aanduiding voor dianummer 6"/>
          <p:cNvSpPr>
            <a:spLocks noGrp="1"/>
          </p:cNvSpPr>
          <p:nvPr>
            <p:ph type="sldNum" sz="quarter" idx="12"/>
          </p:nvPr>
        </p:nvSpPr>
        <p:spPr/>
        <p:txBody>
          <a:bodyPr/>
          <a:lstStyle/>
          <a:p>
            <a:fld id="{4CF26200-1153-45E1-BEC4-7B75648B602B}" type="slidenum">
              <a:rPr lang="nl-NL" smtClean="0"/>
              <a:t>‹nr.›</a:t>
            </a:fld>
            <a:endParaRPr lang="nl-NL"/>
          </a:p>
        </p:txBody>
      </p:sp>
    </p:spTree>
    <p:extLst>
      <p:ext uri="{BB962C8B-B14F-4D97-AF65-F5344CB8AC3E}">
        <p14:creationId xmlns:p14="http://schemas.microsoft.com/office/powerpoint/2010/main" val="374498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EA932E9B-D3EE-48EB-9D9E-01616DDA11C8}" type="datetime1">
              <a:rPr lang="nl-NL" smtClean="0"/>
              <a:t>01-10-2024</a:t>
            </a:fld>
            <a:endParaRPr lang="nl-NL"/>
          </a:p>
        </p:txBody>
      </p:sp>
      <p:sp>
        <p:nvSpPr>
          <p:cNvPr id="5" name="Tijdelijke aanduiding voor voettekst 4"/>
          <p:cNvSpPr>
            <a:spLocks noGrp="1"/>
          </p:cNvSpPr>
          <p:nvPr>
            <p:ph type="ftr" sz="quarter" idx="11"/>
          </p:nvPr>
        </p:nvSpPr>
        <p:spPr/>
        <p:txBody>
          <a:bodyPr/>
          <a:lstStyle/>
          <a:p>
            <a:r>
              <a:rPr lang="nl-NL"/>
              <a:t>Harteraad - toetsing door METC en rol Proefpersonenlid</a:t>
            </a:r>
          </a:p>
        </p:txBody>
      </p:sp>
      <p:sp>
        <p:nvSpPr>
          <p:cNvPr id="6" name="Tijdelijke aanduiding voor dianummer 5"/>
          <p:cNvSpPr>
            <a:spLocks noGrp="1"/>
          </p:cNvSpPr>
          <p:nvPr>
            <p:ph type="sldNum" sz="quarter" idx="12"/>
          </p:nvPr>
        </p:nvSpPr>
        <p:spPr/>
        <p:txBody>
          <a:bodyPr/>
          <a:lstStyle/>
          <a:p>
            <a:fld id="{4CF26200-1153-45E1-BEC4-7B75648B602B}" type="slidenum">
              <a:rPr lang="nl-NL" smtClean="0"/>
              <a:t>‹nr.›</a:t>
            </a:fld>
            <a:endParaRPr lang="nl-NL"/>
          </a:p>
        </p:txBody>
      </p:sp>
    </p:spTree>
    <p:extLst>
      <p:ext uri="{BB962C8B-B14F-4D97-AF65-F5344CB8AC3E}">
        <p14:creationId xmlns:p14="http://schemas.microsoft.com/office/powerpoint/2010/main" val="186061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283C840F-3060-4769-875E-6A5E415FC444}" type="datetime1">
              <a:rPr lang="nl-NL" smtClean="0"/>
              <a:t>01-10-2024</a:t>
            </a:fld>
            <a:endParaRPr lang="nl-NL"/>
          </a:p>
        </p:txBody>
      </p:sp>
      <p:sp>
        <p:nvSpPr>
          <p:cNvPr id="5" name="Tijdelijke aanduiding voor voettekst 4"/>
          <p:cNvSpPr>
            <a:spLocks noGrp="1"/>
          </p:cNvSpPr>
          <p:nvPr>
            <p:ph type="ftr" sz="quarter" idx="11"/>
          </p:nvPr>
        </p:nvSpPr>
        <p:spPr/>
        <p:txBody>
          <a:bodyPr/>
          <a:lstStyle/>
          <a:p>
            <a:r>
              <a:rPr lang="nl-NL"/>
              <a:t>Harteraad - toetsing door METC en rol Proefpersonenlid</a:t>
            </a:r>
          </a:p>
        </p:txBody>
      </p:sp>
      <p:sp>
        <p:nvSpPr>
          <p:cNvPr id="6" name="Tijdelijke aanduiding voor dianummer 5"/>
          <p:cNvSpPr>
            <a:spLocks noGrp="1"/>
          </p:cNvSpPr>
          <p:nvPr>
            <p:ph type="sldNum" sz="quarter" idx="12"/>
          </p:nvPr>
        </p:nvSpPr>
        <p:spPr/>
        <p:txBody>
          <a:bodyPr/>
          <a:lstStyle/>
          <a:p>
            <a:fld id="{4CF26200-1153-45E1-BEC4-7B75648B602B}" type="slidenum">
              <a:rPr lang="nl-NL" smtClean="0"/>
              <a:t>‹nr.›</a:t>
            </a:fld>
            <a:endParaRPr lang="nl-NL"/>
          </a:p>
        </p:txBody>
      </p:sp>
    </p:spTree>
    <p:extLst>
      <p:ext uri="{BB962C8B-B14F-4D97-AF65-F5344CB8AC3E}">
        <p14:creationId xmlns:p14="http://schemas.microsoft.com/office/powerpoint/2010/main" val="402228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2AAA342F-B747-40D8-B363-79AC4CD3E5C9}" type="datetime1">
              <a:rPr lang="nl-NL" smtClean="0"/>
              <a:t>01-10-2024</a:t>
            </a:fld>
            <a:endParaRPr lang="nl-NL" dirty="0"/>
          </a:p>
        </p:txBody>
      </p:sp>
      <p:sp>
        <p:nvSpPr>
          <p:cNvPr id="5" name="Tijdelijke aanduiding voor voettekst 4"/>
          <p:cNvSpPr>
            <a:spLocks noGrp="1"/>
          </p:cNvSpPr>
          <p:nvPr>
            <p:ph type="ftr" sz="quarter" idx="11"/>
          </p:nvPr>
        </p:nvSpPr>
        <p:spPr/>
        <p:txBody>
          <a:bodyPr/>
          <a:lstStyle/>
          <a:p>
            <a:r>
              <a:rPr lang="nl-NL" dirty="0"/>
              <a:t>Programma Patiënten Participatie</a:t>
            </a:r>
          </a:p>
        </p:txBody>
      </p:sp>
      <p:sp>
        <p:nvSpPr>
          <p:cNvPr id="6" name="Tijdelijke aanduiding voor dianummer 5"/>
          <p:cNvSpPr>
            <a:spLocks noGrp="1"/>
          </p:cNvSpPr>
          <p:nvPr>
            <p:ph type="sldNum" sz="quarter" idx="12"/>
          </p:nvPr>
        </p:nvSpPr>
        <p:spPr/>
        <p:txBody>
          <a:bodyPr/>
          <a:lstStyle/>
          <a:p>
            <a:fld id="{4CF26200-1153-45E1-BEC4-7B75648B602B}" type="slidenum">
              <a:rPr lang="nl-NL" smtClean="0"/>
              <a:t>‹nr.›</a:t>
            </a:fld>
            <a:endParaRPr lang="nl-NL" dirty="0"/>
          </a:p>
        </p:txBody>
      </p:sp>
    </p:spTree>
    <p:extLst>
      <p:ext uri="{BB962C8B-B14F-4D97-AF65-F5344CB8AC3E}">
        <p14:creationId xmlns:p14="http://schemas.microsoft.com/office/powerpoint/2010/main" val="389488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Title with Image (Light)">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061F378-E818-498E-989A-601A8E73F31E}"/>
              </a:ext>
            </a:extLst>
          </p:cNvPr>
          <p:cNvSpPr>
            <a:spLocks noGrp="1"/>
          </p:cNvSpPr>
          <p:nvPr>
            <p:ph type="dt" sz="half" idx="20"/>
          </p:nvPr>
        </p:nvSpPr>
        <p:spPr>
          <a:xfrm>
            <a:off x="7886700" y="6046106"/>
            <a:ext cx="2743200" cy="366183"/>
          </a:xfrm>
        </p:spPr>
        <p:txBody>
          <a:bodyPr/>
          <a:lstStyle/>
          <a:p>
            <a:endParaRPr lang="fr-FR"/>
          </a:p>
        </p:txBody>
      </p:sp>
      <p:grpSp>
        <p:nvGrpSpPr>
          <p:cNvPr id="13" name="Graphique 7">
            <a:extLst>
              <a:ext uri="{FF2B5EF4-FFF2-40B4-BE49-F238E27FC236}">
                <a16:creationId xmlns:a16="http://schemas.microsoft.com/office/drawing/2014/main" id="{9EDD880A-DFFE-4F0B-ACE0-49E81EAC5C57}"/>
              </a:ext>
            </a:extLst>
          </p:cNvPr>
          <p:cNvGrpSpPr>
            <a:grpSpLocks noChangeAspect="1"/>
          </p:cNvGrpSpPr>
          <p:nvPr userDrawn="1"/>
        </p:nvGrpSpPr>
        <p:grpSpPr>
          <a:xfrm>
            <a:off x="8690961" y="516248"/>
            <a:ext cx="1134681" cy="292121"/>
            <a:chOff x="4767702" y="-472136"/>
            <a:chExt cx="745525" cy="191931"/>
          </a:xfrm>
          <a:solidFill>
            <a:srgbClr val="FFFFFF"/>
          </a:solidFill>
        </p:grpSpPr>
        <p:sp>
          <p:nvSpPr>
            <p:cNvPr id="14" name="Forme libre : forme 13">
              <a:extLst>
                <a:ext uri="{FF2B5EF4-FFF2-40B4-BE49-F238E27FC236}">
                  <a16:creationId xmlns:a16="http://schemas.microsoft.com/office/drawing/2014/main" id="{23232CF7-6A63-4E62-9BB3-AEC2E2985622}"/>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sz="2400"/>
            </a:p>
          </p:txBody>
        </p:sp>
        <p:sp>
          <p:nvSpPr>
            <p:cNvPr id="15" name="Forme libre : forme 14">
              <a:extLst>
                <a:ext uri="{FF2B5EF4-FFF2-40B4-BE49-F238E27FC236}">
                  <a16:creationId xmlns:a16="http://schemas.microsoft.com/office/drawing/2014/main" id="{57EF7850-35A6-4B4B-BC7E-9FC7583FB3C6}"/>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sz="2400">
                <a:solidFill>
                  <a:schemeClr val="accent2"/>
                </a:solidFill>
              </a:endParaRPr>
            </a:p>
          </p:txBody>
        </p:sp>
        <p:sp>
          <p:nvSpPr>
            <p:cNvPr id="18" name="Forme libre : forme 17">
              <a:extLst>
                <a:ext uri="{FF2B5EF4-FFF2-40B4-BE49-F238E27FC236}">
                  <a16:creationId xmlns:a16="http://schemas.microsoft.com/office/drawing/2014/main" id="{2E436654-D7D3-4BBB-9470-2F10DA8514EE}"/>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sz="2400"/>
            </a:p>
          </p:txBody>
        </p:sp>
      </p:grpSp>
      <p:sp>
        <p:nvSpPr>
          <p:cNvPr id="17" name="Espace réservé du graphique SmartArt 11">
            <a:extLst>
              <a:ext uri="{FF2B5EF4-FFF2-40B4-BE49-F238E27FC236}">
                <a16:creationId xmlns:a16="http://schemas.microsoft.com/office/drawing/2014/main" id="{4F60E46E-0715-41F6-BEAC-C9C998D41D44}"/>
              </a:ext>
            </a:extLst>
          </p:cNvPr>
          <p:cNvSpPr>
            <a:spLocks noGrp="1" noChangeAspect="1"/>
          </p:cNvSpPr>
          <p:nvPr>
            <p:ph type="dgm" sz="quarter" idx="14"/>
          </p:nvPr>
        </p:nvSpPr>
        <p:spPr>
          <a:xfrm>
            <a:off x="9190079" y="1763753"/>
            <a:ext cx="136443" cy="135473"/>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fr-FR"/>
              <a:t>Cliquez sur l'icône pour ajouter un graphique SmartArt</a:t>
            </a:r>
          </a:p>
        </p:txBody>
      </p:sp>
      <p:sp>
        <p:nvSpPr>
          <p:cNvPr id="22" name="Espace réservé du graphique SmartArt 11">
            <a:extLst>
              <a:ext uri="{FF2B5EF4-FFF2-40B4-BE49-F238E27FC236}">
                <a16:creationId xmlns:a16="http://schemas.microsoft.com/office/drawing/2014/main" id="{2835F6F0-E601-40E8-8F65-7949A8AA2AF1}"/>
              </a:ext>
            </a:extLst>
          </p:cNvPr>
          <p:cNvSpPr>
            <a:spLocks noGrp="1" noChangeAspect="1"/>
          </p:cNvSpPr>
          <p:nvPr>
            <p:ph type="dgm" sz="quarter" idx="19"/>
          </p:nvPr>
        </p:nvSpPr>
        <p:spPr>
          <a:xfrm>
            <a:off x="9190079" y="5169752"/>
            <a:ext cx="136443" cy="135473"/>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fr-FR"/>
              <a:t>Cliquez sur l'icône pour ajouter un graphique SmartArt</a:t>
            </a:r>
          </a:p>
        </p:txBody>
      </p:sp>
      <p:sp>
        <p:nvSpPr>
          <p:cNvPr id="37" name="Espace réservé pour une image  36">
            <a:extLst>
              <a:ext uri="{FF2B5EF4-FFF2-40B4-BE49-F238E27FC236}">
                <a16:creationId xmlns:a16="http://schemas.microsoft.com/office/drawing/2014/main" id="{B393D89D-0FFD-4664-8FAD-EE45D64CF7A7}"/>
              </a:ext>
            </a:extLst>
          </p:cNvPr>
          <p:cNvSpPr>
            <a:spLocks noGrp="1"/>
          </p:cNvSpPr>
          <p:nvPr>
            <p:ph type="pic" sz="quarter" idx="17"/>
          </p:nvPr>
        </p:nvSpPr>
        <p:spPr>
          <a:xfrm>
            <a:off x="2" y="0"/>
            <a:ext cx="6374847" cy="6858000"/>
          </a:xfrm>
          <a:custGeom>
            <a:avLst/>
            <a:gdLst>
              <a:gd name="connsiteX0" fmla="*/ 0 w 4781135"/>
              <a:gd name="connsiteY0" fmla="*/ 0 h 5143500"/>
              <a:gd name="connsiteX1" fmla="*/ 3673235 w 4781135"/>
              <a:gd name="connsiteY1" fmla="*/ 0 h 5143500"/>
              <a:gd name="connsiteX2" fmla="*/ 3843349 w 4781135"/>
              <a:gd name="connsiteY2" fmla="*/ 145970 h 5143500"/>
              <a:gd name="connsiteX3" fmla="*/ 4781135 w 4781135"/>
              <a:gd name="connsiteY3" fmla="*/ 2622891 h 5143500"/>
              <a:gd name="connsiteX4" fmla="*/ 3861453 w 4781135"/>
              <a:gd name="connsiteY4" fmla="*/ 5081299 h 5143500"/>
              <a:gd name="connsiteX5" fmla="*/ 3792118 w 4781135"/>
              <a:gd name="connsiteY5" fmla="*/ 5143500 h 5143500"/>
              <a:gd name="connsiteX6" fmla="*/ 0 w 478113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1135" h="5143500">
                <a:moveTo>
                  <a:pt x="0" y="0"/>
                </a:moveTo>
                <a:lnTo>
                  <a:pt x="3673235" y="0"/>
                </a:lnTo>
                <a:lnTo>
                  <a:pt x="3843349" y="145970"/>
                </a:lnTo>
                <a:cubicBezTo>
                  <a:pt x="4444478" y="723140"/>
                  <a:pt x="4781135" y="1564827"/>
                  <a:pt x="4781135" y="2622891"/>
                </a:cubicBezTo>
                <a:cubicBezTo>
                  <a:pt x="4781257" y="3656845"/>
                  <a:pt x="4444586" y="4498301"/>
                  <a:pt x="3861453" y="5081299"/>
                </a:cubicBezTo>
                <a:lnTo>
                  <a:pt x="3792118" y="5143500"/>
                </a:lnTo>
                <a:lnTo>
                  <a:pt x="0" y="5143500"/>
                </a:lnTo>
                <a:close/>
              </a:path>
            </a:pathLst>
          </a:custGeom>
        </p:spPr>
        <p:txBody>
          <a:bodyPr wrap="square">
            <a:noAutofit/>
          </a:bodyPr>
          <a:lstStyle>
            <a:lvl1pPr>
              <a:defRPr>
                <a:noFill/>
              </a:defRPr>
            </a:lvl1pPr>
          </a:lstStyle>
          <a:p>
            <a:r>
              <a:rPr lang="fr-FR"/>
              <a:t>Cliquez sur l'icône pour ajouter une image</a:t>
            </a:r>
          </a:p>
        </p:txBody>
      </p:sp>
      <p:sp>
        <p:nvSpPr>
          <p:cNvPr id="25" name="Espace réservé du texte 5">
            <a:extLst>
              <a:ext uri="{FF2B5EF4-FFF2-40B4-BE49-F238E27FC236}">
                <a16:creationId xmlns:a16="http://schemas.microsoft.com/office/drawing/2014/main" id="{CA236998-34E3-4BB4-B42A-72EE346C3C40}"/>
              </a:ext>
            </a:extLst>
          </p:cNvPr>
          <p:cNvSpPr>
            <a:spLocks noGrp="1"/>
          </p:cNvSpPr>
          <p:nvPr>
            <p:ph type="body" sz="quarter" idx="21"/>
          </p:nvPr>
        </p:nvSpPr>
        <p:spPr>
          <a:xfrm>
            <a:off x="6783430" y="1926301"/>
            <a:ext cx="4949741" cy="1658148"/>
          </a:xfrm>
        </p:spPr>
        <p:txBody>
          <a:bodyPr anchor="b">
            <a:noAutofit/>
          </a:bodyPr>
          <a:lstStyle>
            <a:lvl1pPr algn="ctr">
              <a:lnSpc>
                <a:spcPct val="96000"/>
              </a:lnSpc>
              <a:spcAft>
                <a:spcPts val="1333"/>
              </a:spcAft>
              <a:defRPr lang="fr-FR" sz="40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667"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fr-FR"/>
              <a:t>Cliquez pour modifier les styles du texte du masque</a:t>
            </a:r>
          </a:p>
        </p:txBody>
      </p:sp>
      <p:sp>
        <p:nvSpPr>
          <p:cNvPr id="26" name="Espace réservé du texte 5">
            <a:extLst>
              <a:ext uri="{FF2B5EF4-FFF2-40B4-BE49-F238E27FC236}">
                <a16:creationId xmlns:a16="http://schemas.microsoft.com/office/drawing/2014/main" id="{14179443-CD99-4560-A70A-CF3E60CA5C3E}"/>
              </a:ext>
            </a:extLst>
          </p:cNvPr>
          <p:cNvSpPr>
            <a:spLocks noGrp="1"/>
          </p:cNvSpPr>
          <p:nvPr>
            <p:ph type="body" sz="quarter" idx="22"/>
          </p:nvPr>
        </p:nvSpPr>
        <p:spPr>
          <a:xfrm>
            <a:off x="6783430" y="3758157"/>
            <a:ext cx="4949741" cy="537959"/>
          </a:xfrm>
        </p:spPr>
        <p:txBody>
          <a:bodyPr anchor="t">
            <a:noAutofit/>
          </a:bodyPr>
          <a:lstStyle>
            <a:lvl1pPr algn="ctr">
              <a:lnSpc>
                <a:spcPct val="96000"/>
              </a:lnSpc>
              <a:spcAft>
                <a:spcPts val="1333"/>
              </a:spcAft>
              <a:defRPr lang="en-US" sz="2667"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371391" indent="0" algn="ctr">
              <a:lnSpc>
                <a:spcPct val="100000"/>
              </a:lnSpc>
              <a:buFont typeface="Arial" panose="020B0604020202020204" pitchFamily="34" charset="0"/>
              <a:buNone/>
              <a:defRPr sz="2667"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fr-FR"/>
              <a:t>Cliquez pour modifier les styles du texte du masque</a:t>
            </a:r>
          </a:p>
        </p:txBody>
      </p:sp>
      <p:sp>
        <p:nvSpPr>
          <p:cNvPr id="27" name="Espace réservé du texte 5">
            <a:extLst>
              <a:ext uri="{FF2B5EF4-FFF2-40B4-BE49-F238E27FC236}">
                <a16:creationId xmlns:a16="http://schemas.microsoft.com/office/drawing/2014/main" id="{633150E7-212E-42D8-857F-00B727BB0E60}"/>
              </a:ext>
            </a:extLst>
          </p:cNvPr>
          <p:cNvSpPr>
            <a:spLocks noGrp="1"/>
          </p:cNvSpPr>
          <p:nvPr>
            <p:ph type="body" sz="quarter" idx="23"/>
          </p:nvPr>
        </p:nvSpPr>
        <p:spPr>
          <a:xfrm>
            <a:off x="6783430" y="4320498"/>
            <a:ext cx="4949741" cy="770660"/>
          </a:xfrm>
        </p:spPr>
        <p:txBody>
          <a:bodyPr anchor="t">
            <a:noAutofit/>
          </a:bodyPr>
          <a:lstStyle>
            <a:lvl1pPr algn="ctr">
              <a:lnSpc>
                <a:spcPct val="96000"/>
              </a:lnSpc>
              <a:spcAft>
                <a:spcPts val="1333"/>
              </a:spcAft>
              <a:defRPr lang="en-US" sz="1600" b="0" i="0" kern="1200" dirty="0">
                <a:solidFill>
                  <a:schemeClr val="tx1"/>
                </a:solidFill>
                <a:latin typeface="+mj-lt"/>
                <a:ea typeface="Verdana" panose="020B0604030504040204" pitchFamily="34" charset="0"/>
                <a:cs typeface="Verdana" panose="020B0604030504040204" pitchFamily="34" charset="0"/>
              </a:defRPr>
            </a:lvl1pPr>
            <a:lvl2pPr algn="l">
              <a:lnSpc>
                <a:spcPct val="100000"/>
              </a:lnSpc>
              <a:defRPr lang="en-US" sz="16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fr-FR"/>
              <a:t>Cliquez pour modifier les styles du texte du masque</a:t>
            </a:r>
          </a:p>
        </p:txBody>
      </p:sp>
    </p:spTree>
    <p:extLst>
      <p:ext uri="{BB962C8B-B14F-4D97-AF65-F5344CB8AC3E}">
        <p14:creationId xmlns:p14="http://schemas.microsoft.com/office/powerpoint/2010/main" val="66505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10"/>
          </p:nvPr>
        </p:nvSpPr>
        <p:spPr/>
        <p:txBody>
          <a:bodyPr/>
          <a:lstStyle/>
          <a:p>
            <a:fld id="{22B06AD0-53E2-483D-86D7-CC12D4DE1FC5}" type="datetime1">
              <a:rPr lang="nl-NL" smtClean="0"/>
              <a:t>01-10-2024</a:t>
            </a:fld>
            <a:endParaRPr lang="nl-NL" dirty="0"/>
          </a:p>
        </p:txBody>
      </p:sp>
      <p:sp>
        <p:nvSpPr>
          <p:cNvPr id="5" name="Tijdelijke aanduiding voor voettekst 4"/>
          <p:cNvSpPr>
            <a:spLocks noGrp="1"/>
          </p:cNvSpPr>
          <p:nvPr>
            <p:ph type="ftr" sz="quarter" idx="11"/>
          </p:nvPr>
        </p:nvSpPr>
        <p:spPr/>
        <p:txBody>
          <a:bodyPr/>
          <a:lstStyle>
            <a:lvl1pPr>
              <a:defRPr/>
            </a:lvl1pPr>
          </a:lstStyle>
          <a:p>
            <a:r>
              <a:rPr lang="nl-NL" dirty="0"/>
              <a:t>Programma Patiënten Participatie</a:t>
            </a:r>
          </a:p>
        </p:txBody>
      </p:sp>
      <p:sp>
        <p:nvSpPr>
          <p:cNvPr id="6" name="Tijdelijke aanduiding voor dianummer 5"/>
          <p:cNvSpPr>
            <a:spLocks noGrp="1"/>
          </p:cNvSpPr>
          <p:nvPr>
            <p:ph type="sldNum" sz="quarter" idx="12"/>
          </p:nvPr>
        </p:nvSpPr>
        <p:spPr/>
        <p:txBody>
          <a:bodyPr/>
          <a:lstStyle/>
          <a:p>
            <a:fld id="{4CF26200-1153-45E1-BEC4-7B75648B602B}" type="slidenum">
              <a:rPr lang="nl-NL" smtClean="0"/>
              <a:t>‹nr.›</a:t>
            </a:fld>
            <a:endParaRPr lang="nl-NL" dirty="0"/>
          </a:p>
        </p:txBody>
      </p:sp>
    </p:spTree>
    <p:extLst>
      <p:ext uri="{BB962C8B-B14F-4D97-AF65-F5344CB8AC3E}">
        <p14:creationId xmlns:p14="http://schemas.microsoft.com/office/powerpoint/2010/main" val="572640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86F7A12C-9CF6-495C-9C9F-2320B7190B57}" type="datetime1">
              <a:rPr lang="nl-NL" smtClean="0"/>
              <a:t>01-10-2024</a:t>
            </a:fld>
            <a:endParaRPr lang="nl-NL" dirty="0"/>
          </a:p>
        </p:txBody>
      </p:sp>
      <p:sp>
        <p:nvSpPr>
          <p:cNvPr id="5" name="Tijdelijke aanduiding voor voettekst 4"/>
          <p:cNvSpPr>
            <a:spLocks noGrp="1"/>
          </p:cNvSpPr>
          <p:nvPr>
            <p:ph type="ftr" sz="quarter" idx="11"/>
          </p:nvPr>
        </p:nvSpPr>
        <p:spPr/>
        <p:txBody>
          <a:bodyPr/>
          <a:lstStyle/>
          <a:p>
            <a:r>
              <a:rPr lang="nl-NL" dirty="0"/>
              <a:t>Programma Patiënten Participatie</a:t>
            </a:r>
          </a:p>
        </p:txBody>
      </p:sp>
      <p:sp>
        <p:nvSpPr>
          <p:cNvPr id="6" name="Tijdelijke aanduiding voor dianummer 5"/>
          <p:cNvSpPr>
            <a:spLocks noGrp="1"/>
          </p:cNvSpPr>
          <p:nvPr>
            <p:ph type="sldNum" sz="quarter" idx="12"/>
          </p:nvPr>
        </p:nvSpPr>
        <p:spPr/>
        <p:txBody>
          <a:bodyPr/>
          <a:lstStyle/>
          <a:p>
            <a:fld id="{4CF26200-1153-45E1-BEC4-7B75648B602B}" type="slidenum">
              <a:rPr lang="nl-NL" smtClean="0"/>
              <a:t>‹nr.›</a:t>
            </a:fld>
            <a:endParaRPr lang="nl-NL" dirty="0"/>
          </a:p>
        </p:txBody>
      </p:sp>
    </p:spTree>
    <p:extLst>
      <p:ext uri="{BB962C8B-B14F-4D97-AF65-F5344CB8AC3E}">
        <p14:creationId xmlns:p14="http://schemas.microsoft.com/office/powerpoint/2010/main" val="231190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6D6A97EB-7582-43F4-9CB9-D0269183124C}" type="datetime1">
              <a:rPr lang="nl-NL" smtClean="0"/>
              <a:t>01-10-2024</a:t>
            </a:fld>
            <a:endParaRPr lang="nl-NL" dirty="0"/>
          </a:p>
        </p:txBody>
      </p:sp>
      <p:sp>
        <p:nvSpPr>
          <p:cNvPr id="6" name="Tijdelijke aanduiding voor voettekst 5"/>
          <p:cNvSpPr>
            <a:spLocks noGrp="1"/>
          </p:cNvSpPr>
          <p:nvPr>
            <p:ph type="ftr" sz="quarter" idx="11"/>
          </p:nvPr>
        </p:nvSpPr>
        <p:spPr/>
        <p:txBody>
          <a:bodyPr/>
          <a:lstStyle/>
          <a:p>
            <a:r>
              <a:rPr lang="nl-NL" dirty="0"/>
              <a:t>Programma Patiënten Participatie</a:t>
            </a:r>
          </a:p>
        </p:txBody>
      </p:sp>
      <p:sp>
        <p:nvSpPr>
          <p:cNvPr id="7" name="Tijdelijke aanduiding voor dianummer 6"/>
          <p:cNvSpPr>
            <a:spLocks noGrp="1"/>
          </p:cNvSpPr>
          <p:nvPr>
            <p:ph type="sldNum" sz="quarter" idx="12"/>
          </p:nvPr>
        </p:nvSpPr>
        <p:spPr/>
        <p:txBody>
          <a:bodyPr/>
          <a:lstStyle/>
          <a:p>
            <a:fld id="{4CF26200-1153-45E1-BEC4-7B75648B602B}" type="slidenum">
              <a:rPr lang="nl-NL" smtClean="0"/>
              <a:t>‹nr.›</a:t>
            </a:fld>
            <a:endParaRPr lang="nl-NL" dirty="0"/>
          </a:p>
        </p:txBody>
      </p:sp>
    </p:spTree>
    <p:extLst>
      <p:ext uri="{BB962C8B-B14F-4D97-AF65-F5344CB8AC3E}">
        <p14:creationId xmlns:p14="http://schemas.microsoft.com/office/powerpoint/2010/main" val="227418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19225EE9-8D31-4C10-8C85-DF24D9058717}" type="datetime1">
              <a:rPr lang="nl-NL" smtClean="0"/>
              <a:t>01-10-2024</a:t>
            </a:fld>
            <a:endParaRPr lang="nl-NL" dirty="0"/>
          </a:p>
        </p:txBody>
      </p:sp>
      <p:sp>
        <p:nvSpPr>
          <p:cNvPr id="8" name="Tijdelijke aanduiding voor voettekst 7"/>
          <p:cNvSpPr>
            <a:spLocks noGrp="1"/>
          </p:cNvSpPr>
          <p:nvPr>
            <p:ph type="ftr" sz="quarter" idx="11"/>
          </p:nvPr>
        </p:nvSpPr>
        <p:spPr/>
        <p:txBody>
          <a:bodyPr/>
          <a:lstStyle/>
          <a:p>
            <a:r>
              <a:rPr lang="nl-NL" dirty="0"/>
              <a:t>Bevindingen </a:t>
            </a:r>
            <a:r>
              <a:rPr lang="nl-NL" dirty="0" err="1"/>
              <a:t>Fact</a:t>
            </a:r>
            <a:r>
              <a:rPr lang="nl-NL" dirty="0"/>
              <a:t> </a:t>
            </a:r>
            <a:r>
              <a:rPr lang="nl-NL" dirty="0" err="1"/>
              <a:t>Finding</a:t>
            </a:r>
            <a:r>
              <a:rPr lang="nl-NL" dirty="0"/>
              <a:t> Mission</a:t>
            </a:r>
          </a:p>
        </p:txBody>
      </p:sp>
      <p:sp>
        <p:nvSpPr>
          <p:cNvPr id="9" name="Tijdelijke aanduiding voor dianummer 8"/>
          <p:cNvSpPr>
            <a:spLocks noGrp="1"/>
          </p:cNvSpPr>
          <p:nvPr>
            <p:ph type="sldNum" sz="quarter" idx="12"/>
          </p:nvPr>
        </p:nvSpPr>
        <p:spPr/>
        <p:txBody>
          <a:bodyPr/>
          <a:lstStyle/>
          <a:p>
            <a:fld id="{4CF26200-1153-45E1-BEC4-7B75648B602B}" type="slidenum">
              <a:rPr lang="nl-NL" smtClean="0"/>
              <a:t>‹nr.›</a:t>
            </a:fld>
            <a:endParaRPr lang="nl-NL"/>
          </a:p>
        </p:txBody>
      </p:sp>
    </p:spTree>
    <p:extLst>
      <p:ext uri="{BB962C8B-B14F-4D97-AF65-F5344CB8AC3E}">
        <p14:creationId xmlns:p14="http://schemas.microsoft.com/office/powerpoint/2010/main" val="1194232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14BCFF4F-348E-4A13-83FE-853CC3E17CC0}" type="datetime1">
              <a:rPr lang="nl-NL" smtClean="0"/>
              <a:t>01-10-2024</a:t>
            </a:fld>
            <a:endParaRPr lang="nl-NL"/>
          </a:p>
        </p:txBody>
      </p:sp>
      <p:sp>
        <p:nvSpPr>
          <p:cNvPr id="4" name="Tijdelijke aanduiding voor voettekst 3"/>
          <p:cNvSpPr>
            <a:spLocks noGrp="1"/>
          </p:cNvSpPr>
          <p:nvPr>
            <p:ph type="ftr" sz="quarter" idx="11"/>
          </p:nvPr>
        </p:nvSpPr>
        <p:spPr/>
        <p:txBody>
          <a:bodyPr/>
          <a:lstStyle/>
          <a:p>
            <a:r>
              <a:rPr lang="nl-NL" dirty="0"/>
              <a:t>Programma Patiënten Participatie</a:t>
            </a:r>
          </a:p>
        </p:txBody>
      </p:sp>
      <p:sp>
        <p:nvSpPr>
          <p:cNvPr id="5" name="Tijdelijke aanduiding voor dianummer 4"/>
          <p:cNvSpPr>
            <a:spLocks noGrp="1"/>
          </p:cNvSpPr>
          <p:nvPr>
            <p:ph type="sldNum" sz="quarter" idx="12"/>
          </p:nvPr>
        </p:nvSpPr>
        <p:spPr/>
        <p:txBody>
          <a:bodyPr/>
          <a:lstStyle/>
          <a:p>
            <a:fld id="{4CF26200-1153-45E1-BEC4-7B75648B602B}" type="slidenum">
              <a:rPr lang="nl-NL" smtClean="0"/>
              <a:t>‹nr.›</a:t>
            </a:fld>
            <a:endParaRPr lang="nl-NL"/>
          </a:p>
        </p:txBody>
      </p:sp>
    </p:spTree>
    <p:extLst>
      <p:ext uri="{BB962C8B-B14F-4D97-AF65-F5344CB8AC3E}">
        <p14:creationId xmlns:p14="http://schemas.microsoft.com/office/powerpoint/2010/main" val="240967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E62DE43-949C-4A87-9054-D746BA1A4148}" type="datetime1">
              <a:rPr lang="nl-NL" smtClean="0"/>
              <a:t>01-10-2024</a:t>
            </a:fld>
            <a:endParaRPr lang="nl-NL"/>
          </a:p>
        </p:txBody>
      </p:sp>
      <p:sp>
        <p:nvSpPr>
          <p:cNvPr id="3" name="Tijdelijke aanduiding voor voettekst 2"/>
          <p:cNvSpPr>
            <a:spLocks noGrp="1"/>
          </p:cNvSpPr>
          <p:nvPr>
            <p:ph type="ftr" sz="quarter" idx="11"/>
          </p:nvPr>
        </p:nvSpPr>
        <p:spPr/>
        <p:txBody>
          <a:bodyPr/>
          <a:lstStyle/>
          <a:p>
            <a:r>
              <a:rPr lang="nl-NL" dirty="0"/>
              <a:t>Programma Patiënten Participatie</a:t>
            </a:r>
          </a:p>
        </p:txBody>
      </p:sp>
      <p:sp>
        <p:nvSpPr>
          <p:cNvPr id="4" name="Tijdelijke aanduiding voor dianummer 3"/>
          <p:cNvSpPr>
            <a:spLocks noGrp="1"/>
          </p:cNvSpPr>
          <p:nvPr>
            <p:ph type="sldNum" sz="quarter" idx="12"/>
          </p:nvPr>
        </p:nvSpPr>
        <p:spPr/>
        <p:txBody>
          <a:bodyPr/>
          <a:lstStyle/>
          <a:p>
            <a:fld id="{4CF26200-1153-45E1-BEC4-7B75648B602B}" type="slidenum">
              <a:rPr lang="nl-NL" smtClean="0"/>
              <a:t>‹nr.›</a:t>
            </a:fld>
            <a:endParaRPr lang="nl-NL"/>
          </a:p>
        </p:txBody>
      </p:sp>
    </p:spTree>
    <p:extLst>
      <p:ext uri="{BB962C8B-B14F-4D97-AF65-F5344CB8AC3E}">
        <p14:creationId xmlns:p14="http://schemas.microsoft.com/office/powerpoint/2010/main" val="279941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68DC7DC9-49BB-43B5-BCD5-E33B3BA6C3FB}" type="datetime1">
              <a:rPr lang="nl-NL" smtClean="0"/>
              <a:t>01-10-2024</a:t>
            </a:fld>
            <a:endParaRPr lang="nl-NL"/>
          </a:p>
        </p:txBody>
      </p:sp>
      <p:sp>
        <p:nvSpPr>
          <p:cNvPr id="6" name="Tijdelijke aanduiding voor voettekst 5"/>
          <p:cNvSpPr>
            <a:spLocks noGrp="1"/>
          </p:cNvSpPr>
          <p:nvPr>
            <p:ph type="ftr" sz="quarter" idx="11"/>
          </p:nvPr>
        </p:nvSpPr>
        <p:spPr/>
        <p:txBody>
          <a:bodyPr/>
          <a:lstStyle/>
          <a:p>
            <a:r>
              <a:rPr lang="nl-NL" dirty="0"/>
              <a:t>Programma Patiënten Participatie</a:t>
            </a:r>
          </a:p>
        </p:txBody>
      </p:sp>
      <p:sp>
        <p:nvSpPr>
          <p:cNvPr id="7" name="Tijdelijke aanduiding voor dianummer 6"/>
          <p:cNvSpPr>
            <a:spLocks noGrp="1"/>
          </p:cNvSpPr>
          <p:nvPr>
            <p:ph type="sldNum" sz="quarter" idx="12"/>
          </p:nvPr>
        </p:nvSpPr>
        <p:spPr/>
        <p:txBody>
          <a:bodyPr/>
          <a:lstStyle/>
          <a:p>
            <a:fld id="{4CF26200-1153-45E1-BEC4-7B75648B602B}" type="slidenum">
              <a:rPr lang="nl-NL" smtClean="0"/>
              <a:t>‹nr.›</a:t>
            </a:fld>
            <a:endParaRPr lang="nl-NL"/>
          </a:p>
        </p:txBody>
      </p:sp>
    </p:spTree>
    <p:extLst>
      <p:ext uri="{BB962C8B-B14F-4D97-AF65-F5344CB8AC3E}">
        <p14:creationId xmlns:p14="http://schemas.microsoft.com/office/powerpoint/2010/main" val="925118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E9A1EBC8-F94F-4B80-BA6C-9731279A05B4}" type="datetime1">
              <a:rPr lang="nl-NL" smtClean="0"/>
              <a:t>01-10-2024</a:t>
            </a:fld>
            <a:endParaRPr lang="nl-NL"/>
          </a:p>
        </p:txBody>
      </p:sp>
      <p:sp>
        <p:nvSpPr>
          <p:cNvPr id="6" name="Tijdelijke aanduiding voor voettekst 5"/>
          <p:cNvSpPr>
            <a:spLocks noGrp="1"/>
          </p:cNvSpPr>
          <p:nvPr>
            <p:ph type="ftr" sz="quarter" idx="11"/>
          </p:nvPr>
        </p:nvSpPr>
        <p:spPr/>
        <p:txBody>
          <a:bodyPr/>
          <a:lstStyle/>
          <a:p>
            <a:r>
              <a:rPr lang="nl-NL"/>
              <a:t>Bevindingen Fact Finding Mission</a:t>
            </a:r>
          </a:p>
        </p:txBody>
      </p:sp>
      <p:sp>
        <p:nvSpPr>
          <p:cNvPr id="7" name="Tijdelijke aanduiding voor dianummer 6"/>
          <p:cNvSpPr>
            <a:spLocks noGrp="1"/>
          </p:cNvSpPr>
          <p:nvPr>
            <p:ph type="sldNum" sz="quarter" idx="12"/>
          </p:nvPr>
        </p:nvSpPr>
        <p:spPr/>
        <p:txBody>
          <a:bodyPr/>
          <a:lstStyle/>
          <a:p>
            <a:fld id="{4CF26200-1153-45E1-BEC4-7B75648B602B}" type="slidenum">
              <a:rPr lang="nl-NL" smtClean="0"/>
              <a:t>‹nr.›</a:t>
            </a:fld>
            <a:endParaRPr lang="nl-NL"/>
          </a:p>
        </p:txBody>
      </p:sp>
    </p:spTree>
    <p:extLst>
      <p:ext uri="{BB962C8B-B14F-4D97-AF65-F5344CB8AC3E}">
        <p14:creationId xmlns:p14="http://schemas.microsoft.com/office/powerpoint/2010/main" val="2336362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B60EE62A-916E-40E9-9163-3062CDBFD426}" type="datetime1">
              <a:rPr lang="nl-NL" smtClean="0"/>
              <a:t>01-10-2024</a:t>
            </a:fld>
            <a:endParaRPr lang="nl-NL"/>
          </a:p>
        </p:txBody>
      </p:sp>
      <p:sp>
        <p:nvSpPr>
          <p:cNvPr id="5" name="Tijdelijke aanduiding voor voettekst 4"/>
          <p:cNvSpPr>
            <a:spLocks noGrp="1"/>
          </p:cNvSpPr>
          <p:nvPr>
            <p:ph type="ftr" sz="quarter" idx="11"/>
          </p:nvPr>
        </p:nvSpPr>
        <p:spPr/>
        <p:txBody>
          <a:bodyPr/>
          <a:lstStyle/>
          <a:p>
            <a:r>
              <a:rPr lang="nl-NL"/>
              <a:t>Bevindingen Fact Finding Mission</a:t>
            </a:r>
          </a:p>
        </p:txBody>
      </p:sp>
      <p:sp>
        <p:nvSpPr>
          <p:cNvPr id="6" name="Tijdelijke aanduiding voor dianummer 5"/>
          <p:cNvSpPr>
            <a:spLocks noGrp="1"/>
          </p:cNvSpPr>
          <p:nvPr>
            <p:ph type="sldNum" sz="quarter" idx="12"/>
          </p:nvPr>
        </p:nvSpPr>
        <p:spPr/>
        <p:txBody>
          <a:bodyPr/>
          <a:lstStyle/>
          <a:p>
            <a:fld id="{4CF26200-1153-45E1-BEC4-7B75648B602B}" type="slidenum">
              <a:rPr lang="nl-NL" smtClean="0"/>
              <a:t>‹nr.›</a:t>
            </a:fld>
            <a:endParaRPr lang="nl-NL"/>
          </a:p>
        </p:txBody>
      </p:sp>
    </p:spTree>
    <p:extLst>
      <p:ext uri="{BB962C8B-B14F-4D97-AF65-F5344CB8AC3E}">
        <p14:creationId xmlns:p14="http://schemas.microsoft.com/office/powerpoint/2010/main" val="3807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6820580-8537-4F31-AA56-FA7B487B629F}" type="datetime1">
              <a:rPr lang="nl-NL" smtClean="0"/>
              <a:t>01-10-2024</a:t>
            </a:fld>
            <a:endParaRPr lang="nl-NL"/>
          </a:p>
        </p:txBody>
      </p:sp>
      <p:sp>
        <p:nvSpPr>
          <p:cNvPr id="5" name="Tijdelijke aanduiding voor voettekst 4"/>
          <p:cNvSpPr>
            <a:spLocks noGrp="1"/>
          </p:cNvSpPr>
          <p:nvPr>
            <p:ph type="ftr" sz="quarter" idx="11"/>
          </p:nvPr>
        </p:nvSpPr>
        <p:spPr/>
        <p:txBody>
          <a:bodyPr/>
          <a:lstStyle/>
          <a:p>
            <a:r>
              <a:rPr lang="nl-NL"/>
              <a:t>Bevindingen Fact Finding Mission</a:t>
            </a:r>
          </a:p>
        </p:txBody>
      </p:sp>
      <p:sp>
        <p:nvSpPr>
          <p:cNvPr id="6" name="Tijdelijke aanduiding voor dianummer 5"/>
          <p:cNvSpPr>
            <a:spLocks noGrp="1"/>
          </p:cNvSpPr>
          <p:nvPr>
            <p:ph type="sldNum" sz="quarter" idx="12"/>
          </p:nvPr>
        </p:nvSpPr>
        <p:spPr/>
        <p:txBody>
          <a:bodyPr/>
          <a:lstStyle/>
          <a:p>
            <a:fld id="{4CF26200-1153-45E1-BEC4-7B75648B602B}" type="slidenum">
              <a:rPr lang="nl-NL" smtClean="0"/>
              <a:t>‹nr.›</a:t>
            </a:fld>
            <a:endParaRPr lang="nl-NL"/>
          </a:p>
        </p:txBody>
      </p:sp>
    </p:spTree>
    <p:extLst>
      <p:ext uri="{BB962C8B-B14F-4D97-AF65-F5344CB8AC3E}">
        <p14:creationId xmlns:p14="http://schemas.microsoft.com/office/powerpoint/2010/main" val="74360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ver Title with Image (Dark)">
    <p:bg>
      <p:bgPr>
        <a:solidFill>
          <a:schemeClr val="accent1"/>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061F378-E818-498E-989A-601A8E73F31E}"/>
              </a:ext>
            </a:extLst>
          </p:cNvPr>
          <p:cNvSpPr>
            <a:spLocks noGrp="1"/>
          </p:cNvSpPr>
          <p:nvPr>
            <p:ph type="dt" sz="half" idx="20"/>
          </p:nvPr>
        </p:nvSpPr>
        <p:spPr>
          <a:xfrm>
            <a:off x="7886700" y="6046106"/>
            <a:ext cx="2743200" cy="366183"/>
          </a:xfrm>
        </p:spPr>
        <p:txBody>
          <a:bodyPr/>
          <a:lstStyle>
            <a:lvl1pPr>
              <a:defRPr>
                <a:solidFill>
                  <a:schemeClr val="bg2"/>
                </a:solidFill>
              </a:defRPr>
            </a:lvl1pPr>
          </a:lstStyle>
          <a:p>
            <a:endParaRPr lang="en-US"/>
          </a:p>
        </p:txBody>
      </p:sp>
      <p:grpSp>
        <p:nvGrpSpPr>
          <p:cNvPr id="13" name="Graphique 7">
            <a:extLst>
              <a:ext uri="{FF2B5EF4-FFF2-40B4-BE49-F238E27FC236}">
                <a16:creationId xmlns:a16="http://schemas.microsoft.com/office/drawing/2014/main" id="{9EDD880A-DFFE-4F0B-ACE0-49E81EAC5C57}"/>
              </a:ext>
            </a:extLst>
          </p:cNvPr>
          <p:cNvGrpSpPr>
            <a:grpSpLocks noChangeAspect="1"/>
          </p:cNvGrpSpPr>
          <p:nvPr userDrawn="1"/>
        </p:nvGrpSpPr>
        <p:grpSpPr>
          <a:xfrm>
            <a:off x="8690961" y="516248"/>
            <a:ext cx="1134681" cy="292121"/>
            <a:chOff x="4767702" y="-472136"/>
            <a:chExt cx="745525" cy="191931"/>
          </a:xfrm>
          <a:solidFill>
            <a:schemeClr val="bg1"/>
          </a:solidFill>
        </p:grpSpPr>
        <p:sp>
          <p:nvSpPr>
            <p:cNvPr id="14" name="Forme libre : forme 13">
              <a:extLst>
                <a:ext uri="{FF2B5EF4-FFF2-40B4-BE49-F238E27FC236}">
                  <a16:creationId xmlns:a16="http://schemas.microsoft.com/office/drawing/2014/main" id="{23232CF7-6A63-4E62-9BB3-AEC2E2985622}"/>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en-US" sz="2400" noProof="0"/>
            </a:p>
          </p:txBody>
        </p:sp>
        <p:sp>
          <p:nvSpPr>
            <p:cNvPr id="15" name="Forme libre : forme 14">
              <a:extLst>
                <a:ext uri="{FF2B5EF4-FFF2-40B4-BE49-F238E27FC236}">
                  <a16:creationId xmlns:a16="http://schemas.microsoft.com/office/drawing/2014/main" id="{57EF7850-35A6-4B4B-BC7E-9FC7583FB3C6}"/>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en-US" sz="2400" noProof="0">
                <a:solidFill>
                  <a:schemeClr val="accent2"/>
                </a:solidFill>
              </a:endParaRPr>
            </a:p>
          </p:txBody>
        </p:sp>
        <p:sp>
          <p:nvSpPr>
            <p:cNvPr id="18" name="Forme libre : forme 17">
              <a:extLst>
                <a:ext uri="{FF2B5EF4-FFF2-40B4-BE49-F238E27FC236}">
                  <a16:creationId xmlns:a16="http://schemas.microsoft.com/office/drawing/2014/main" id="{2E436654-D7D3-4BBB-9470-2F10DA8514EE}"/>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en-US" sz="2400" noProof="0"/>
            </a:p>
          </p:txBody>
        </p:sp>
      </p:grpSp>
      <p:sp>
        <p:nvSpPr>
          <p:cNvPr id="37" name="Espace réservé pour une image  36">
            <a:extLst>
              <a:ext uri="{FF2B5EF4-FFF2-40B4-BE49-F238E27FC236}">
                <a16:creationId xmlns:a16="http://schemas.microsoft.com/office/drawing/2014/main" id="{B393D89D-0FFD-4664-8FAD-EE45D64CF7A7}"/>
              </a:ext>
            </a:extLst>
          </p:cNvPr>
          <p:cNvSpPr>
            <a:spLocks noGrp="1"/>
          </p:cNvSpPr>
          <p:nvPr>
            <p:ph type="pic" sz="quarter" idx="17"/>
          </p:nvPr>
        </p:nvSpPr>
        <p:spPr>
          <a:xfrm>
            <a:off x="2" y="0"/>
            <a:ext cx="6374847" cy="6858000"/>
          </a:xfrm>
          <a:custGeom>
            <a:avLst/>
            <a:gdLst>
              <a:gd name="connsiteX0" fmla="*/ 0 w 4781135"/>
              <a:gd name="connsiteY0" fmla="*/ 0 h 5143500"/>
              <a:gd name="connsiteX1" fmla="*/ 3673235 w 4781135"/>
              <a:gd name="connsiteY1" fmla="*/ 0 h 5143500"/>
              <a:gd name="connsiteX2" fmla="*/ 3843349 w 4781135"/>
              <a:gd name="connsiteY2" fmla="*/ 145970 h 5143500"/>
              <a:gd name="connsiteX3" fmla="*/ 4781135 w 4781135"/>
              <a:gd name="connsiteY3" fmla="*/ 2622891 h 5143500"/>
              <a:gd name="connsiteX4" fmla="*/ 3861453 w 4781135"/>
              <a:gd name="connsiteY4" fmla="*/ 5081299 h 5143500"/>
              <a:gd name="connsiteX5" fmla="*/ 3792118 w 4781135"/>
              <a:gd name="connsiteY5" fmla="*/ 5143500 h 5143500"/>
              <a:gd name="connsiteX6" fmla="*/ 0 w 478113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1135" h="5143500">
                <a:moveTo>
                  <a:pt x="0" y="0"/>
                </a:moveTo>
                <a:lnTo>
                  <a:pt x="3673235" y="0"/>
                </a:lnTo>
                <a:lnTo>
                  <a:pt x="3843349" y="145970"/>
                </a:lnTo>
                <a:cubicBezTo>
                  <a:pt x="4444478" y="723140"/>
                  <a:pt x="4781135" y="1564827"/>
                  <a:pt x="4781135" y="2622891"/>
                </a:cubicBezTo>
                <a:cubicBezTo>
                  <a:pt x="4781257" y="3656845"/>
                  <a:pt x="4444586" y="4498301"/>
                  <a:pt x="3861453" y="5081299"/>
                </a:cubicBezTo>
                <a:lnTo>
                  <a:pt x="3792118" y="5143500"/>
                </a:lnTo>
                <a:lnTo>
                  <a:pt x="0" y="5143500"/>
                </a:lnTo>
                <a:close/>
              </a:path>
            </a:pathLst>
          </a:custGeom>
        </p:spPr>
        <p:txBody>
          <a:bodyPr wrap="square">
            <a:noAutofit/>
          </a:bodyPr>
          <a:lstStyle>
            <a:lvl1pPr>
              <a:defRPr>
                <a:noFill/>
              </a:defRPr>
            </a:lvl1pPr>
          </a:lstStyle>
          <a:p>
            <a:r>
              <a:rPr lang="fr-FR" noProof="0"/>
              <a:t>Cliquez sur l'icône pour ajouter une image</a:t>
            </a:r>
            <a:endParaRPr lang="en-US" noProof="0"/>
          </a:p>
        </p:txBody>
      </p:sp>
      <p:sp>
        <p:nvSpPr>
          <p:cNvPr id="11" name="Espace réservé du graphique SmartArt 11">
            <a:extLst>
              <a:ext uri="{FF2B5EF4-FFF2-40B4-BE49-F238E27FC236}">
                <a16:creationId xmlns:a16="http://schemas.microsoft.com/office/drawing/2014/main" id="{540F3744-EAB0-48D1-B7AE-720C8628C071}"/>
              </a:ext>
            </a:extLst>
          </p:cNvPr>
          <p:cNvSpPr>
            <a:spLocks noGrp="1" noChangeAspect="1"/>
          </p:cNvSpPr>
          <p:nvPr>
            <p:ph type="dgm" sz="quarter" idx="14"/>
          </p:nvPr>
        </p:nvSpPr>
        <p:spPr>
          <a:xfrm>
            <a:off x="9190079" y="1763753"/>
            <a:ext cx="136443" cy="135473"/>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a:ln w="22225">
            <a:noFill/>
          </a:ln>
        </p:spPr>
        <p:txBody>
          <a:bodyPr wrap="square">
            <a:noAutofit/>
          </a:bodyPr>
          <a:lstStyle>
            <a:lvl1pPr>
              <a:defRPr>
                <a:noFill/>
              </a:defRPr>
            </a:lvl1pPr>
          </a:lstStyle>
          <a:p>
            <a:r>
              <a:rPr lang="fr-FR" noProof="0"/>
              <a:t>Cliquez sur l'icône pour ajouter un graphique SmartArt</a:t>
            </a:r>
            <a:endParaRPr lang="en-US" noProof="0"/>
          </a:p>
        </p:txBody>
      </p:sp>
      <p:sp>
        <p:nvSpPr>
          <p:cNvPr id="16" name="Espace réservé du graphique SmartArt 11">
            <a:extLst>
              <a:ext uri="{FF2B5EF4-FFF2-40B4-BE49-F238E27FC236}">
                <a16:creationId xmlns:a16="http://schemas.microsoft.com/office/drawing/2014/main" id="{E04644FF-725F-4770-81BC-F016774228AE}"/>
              </a:ext>
            </a:extLst>
          </p:cNvPr>
          <p:cNvSpPr>
            <a:spLocks noGrp="1" noChangeAspect="1"/>
          </p:cNvSpPr>
          <p:nvPr>
            <p:ph type="dgm" sz="quarter" idx="19"/>
          </p:nvPr>
        </p:nvSpPr>
        <p:spPr>
          <a:xfrm>
            <a:off x="9190079" y="5169752"/>
            <a:ext cx="136443" cy="135473"/>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a:ln w="22225">
            <a:noFill/>
          </a:ln>
        </p:spPr>
        <p:txBody>
          <a:bodyPr wrap="square">
            <a:noAutofit/>
          </a:bodyPr>
          <a:lstStyle>
            <a:lvl1pPr>
              <a:defRPr>
                <a:noFill/>
              </a:defRPr>
            </a:lvl1pPr>
          </a:lstStyle>
          <a:p>
            <a:r>
              <a:rPr lang="fr-FR" noProof="0"/>
              <a:t>Cliquez sur l'icône pour ajouter un graphique SmartArt</a:t>
            </a:r>
            <a:endParaRPr lang="en-US" noProof="0"/>
          </a:p>
        </p:txBody>
      </p:sp>
      <p:sp>
        <p:nvSpPr>
          <p:cNvPr id="21" name="Espace réservé du texte 5">
            <a:extLst>
              <a:ext uri="{FF2B5EF4-FFF2-40B4-BE49-F238E27FC236}">
                <a16:creationId xmlns:a16="http://schemas.microsoft.com/office/drawing/2014/main" id="{008D4AEF-2960-4B86-98AA-A0ABA6675BC8}"/>
              </a:ext>
            </a:extLst>
          </p:cNvPr>
          <p:cNvSpPr>
            <a:spLocks noGrp="1"/>
          </p:cNvSpPr>
          <p:nvPr>
            <p:ph type="body" sz="quarter" idx="21"/>
          </p:nvPr>
        </p:nvSpPr>
        <p:spPr>
          <a:xfrm>
            <a:off x="6783430" y="1926301"/>
            <a:ext cx="4949741" cy="1658148"/>
          </a:xfrm>
        </p:spPr>
        <p:txBody>
          <a:bodyPr anchor="b">
            <a:noAutofit/>
          </a:bodyPr>
          <a:lstStyle>
            <a:lvl1pPr algn="ctr">
              <a:lnSpc>
                <a:spcPct val="96000"/>
              </a:lnSpc>
              <a:spcAft>
                <a:spcPts val="1333"/>
              </a:spcAft>
              <a:defRPr lang="fr-FR" sz="4000" b="0" i="0" kern="120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667"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fr-FR"/>
              <a:t>Cliquez pour modifier les styles du texte du masque</a:t>
            </a:r>
          </a:p>
        </p:txBody>
      </p:sp>
      <p:sp>
        <p:nvSpPr>
          <p:cNvPr id="22" name="Espace réservé du texte 5">
            <a:extLst>
              <a:ext uri="{FF2B5EF4-FFF2-40B4-BE49-F238E27FC236}">
                <a16:creationId xmlns:a16="http://schemas.microsoft.com/office/drawing/2014/main" id="{C4763866-3F61-4A13-9CE8-9A542B41F4FC}"/>
              </a:ext>
            </a:extLst>
          </p:cNvPr>
          <p:cNvSpPr>
            <a:spLocks noGrp="1"/>
          </p:cNvSpPr>
          <p:nvPr>
            <p:ph type="body" sz="quarter" idx="22"/>
          </p:nvPr>
        </p:nvSpPr>
        <p:spPr>
          <a:xfrm>
            <a:off x="6783430" y="3758157"/>
            <a:ext cx="4949741" cy="537959"/>
          </a:xfrm>
        </p:spPr>
        <p:txBody>
          <a:bodyPr anchor="t">
            <a:noAutofit/>
          </a:bodyPr>
          <a:lstStyle>
            <a:lvl1pPr algn="ctr">
              <a:lnSpc>
                <a:spcPct val="96000"/>
              </a:lnSpc>
              <a:spcAft>
                <a:spcPts val="1333"/>
              </a:spcAft>
              <a:defRPr lang="en-US" sz="2667" b="0" i="1" kern="1200" dirty="0">
                <a:solidFill>
                  <a:schemeClr val="bg2"/>
                </a:solidFill>
                <a:latin typeface="Georgia" panose="02040502050405020303" pitchFamily="18" charset="0"/>
                <a:ea typeface="Verdana" panose="020B0604030504040204" pitchFamily="34" charset="0"/>
                <a:cs typeface="Verdana" panose="020B0604030504040204" pitchFamily="34" charset="0"/>
              </a:defRPr>
            </a:lvl1pPr>
            <a:lvl2pPr marL="371391" indent="0" algn="ctr">
              <a:lnSpc>
                <a:spcPct val="100000"/>
              </a:lnSpc>
              <a:buFont typeface="Arial" panose="020B0604020202020204" pitchFamily="34" charset="0"/>
              <a:buNone/>
              <a:defRPr sz="2667" b="0" i="1">
                <a:solidFill>
                  <a:schemeClr val="bg1"/>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fr-FR"/>
              <a:t>Cliquez pour modifier les styles du texte du masque</a:t>
            </a:r>
          </a:p>
        </p:txBody>
      </p:sp>
      <p:sp>
        <p:nvSpPr>
          <p:cNvPr id="23" name="Espace réservé du texte 5">
            <a:extLst>
              <a:ext uri="{FF2B5EF4-FFF2-40B4-BE49-F238E27FC236}">
                <a16:creationId xmlns:a16="http://schemas.microsoft.com/office/drawing/2014/main" id="{7A2D6EFB-94B5-487C-A9CF-03E9B187D679}"/>
              </a:ext>
            </a:extLst>
          </p:cNvPr>
          <p:cNvSpPr>
            <a:spLocks noGrp="1"/>
          </p:cNvSpPr>
          <p:nvPr>
            <p:ph type="body" sz="quarter" idx="23"/>
          </p:nvPr>
        </p:nvSpPr>
        <p:spPr>
          <a:xfrm>
            <a:off x="6783430" y="4320498"/>
            <a:ext cx="4949741" cy="770660"/>
          </a:xfrm>
        </p:spPr>
        <p:txBody>
          <a:bodyPr anchor="t">
            <a:noAutofit/>
          </a:bodyPr>
          <a:lstStyle>
            <a:lvl1pPr algn="ctr">
              <a:lnSpc>
                <a:spcPct val="96000"/>
              </a:lnSpc>
              <a:spcAft>
                <a:spcPts val="1333"/>
              </a:spcAft>
              <a:defRPr lang="en-US" sz="1600" b="0" i="0" kern="1200" dirty="0">
                <a:solidFill>
                  <a:schemeClr val="bg2"/>
                </a:solidFill>
                <a:latin typeface="+mj-lt"/>
                <a:ea typeface="Verdana" panose="020B0604030504040204" pitchFamily="34" charset="0"/>
                <a:cs typeface="Verdana" panose="020B0604030504040204" pitchFamily="34" charset="0"/>
              </a:defRPr>
            </a:lvl1pPr>
            <a:lvl2pPr algn="l">
              <a:lnSpc>
                <a:spcPct val="100000"/>
              </a:lnSpc>
              <a:defRPr lang="en-US" sz="16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fr-FR"/>
              <a:t>Cliquez pour modifier les styles du texte du masque</a:t>
            </a:r>
          </a:p>
        </p:txBody>
      </p:sp>
    </p:spTree>
    <p:extLst>
      <p:ext uri="{BB962C8B-B14F-4D97-AF65-F5344CB8AC3E}">
        <p14:creationId xmlns:p14="http://schemas.microsoft.com/office/powerpoint/2010/main" val="4149886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sp>
        <p:nvSpPr>
          <p:cNvPr id="7" name="Rechthoek 6"/>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8" name="Rechthoek 7"/>
          <p:cNvSpPr/>
          <p:nvPr/>
        </p:nvSpPr>
        <p:spPr>
          <a:xfrm>
            <a:off x="695333" y="624000"/>
            <a:ext cx="10800000" cy="3873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 name="Titel 1"/>
          <p:cNvSpPr>
            <a:spLocks noGrp="1"/>
          </p:cNvSpPr>
          <p:nvPr>
            <p:ph type="ctrTitle"/>
          </p:nvPr>
        </p:nvSpPr>
        <p:spPr>
          <a:xfrm>
            <a:off x="1128000" y="1256035"/>
            <a:ext cx="9936000" cy="711200"/>
          </a:xfrm>
        </p:spPr>
        <p:txBody>
          <a:bodyPr>
            <a:noAutofit/>
          </a:bodyPr>
          <a:lstStyle>
            <a:lvl1pPr>
              <a:defRPr>
                <a:solidFill>
                  <a:schemeClr val="bg2"/>
                </a:solidFill>
              </a:defRPr>
            </a:lvl1pPr>
          </a:lstStyle>
          <a:p>
            <a:r>
              <a:rPr lang="nl-NL"/>
              <a:t>Klik om stijl te bewerken</a:t>
            </a:r>
            <a:endParaRPr lang="nl-NL" dirty="0"/>
          </a:p>
        </p:txBody>
      </p:sp>
      <p:sp>
        <p:nvSpPr>
          <p:cNvPr id="3" name="Ondertitel 2"/>
          <p:cNvSpPr>
            <a:spLocks noGrp="1"/>
          </p:cNvSpPr>
          <p:nvPr>
            <p:ph type="subTitle" idx="1"/>
          </p:nvPr>
        </p:nvSpPr>
        <p:spPr>
          <a:xfrm>
            <a:off x="1127387" y="1902781"/>
            <a:ext cx="9936000" cy="711200"/>
          </a:xfrm>
        </p:spPr>
        <p:txBody>
          <a:bodyPr>
            <a:noAutofit/>
          </a:bodyPr>
          <a:lstStyle>
            <a:lvl1pPr marL="0" indent="0" algn="l">
              <a:lnSpc>
                <a:spcPts val="5600"/>
              </a:lnSpc>
              <a:buNone/>
              <a:defRPr sz="5333">
                <a:solidFill>
                  <a:schemeClr val="bg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Klikken om de ondertitelstijl van het model te bewerken</a:t>
            </a:r>
            <a:endParaRPr lang="nl-NL" dirty="0"/>
          </a:p>
        </p:txBody>
      </p:sp>
      <p:sp>
        <p:nvSpPr>
          <p:cNvPr id="11" name="Rechthoek 10"/>
          <p:cNvSpPr/>
          <p:nvPr/>
        </p:nvSpPr>
        <p:spPr>
          <a:xfrm>
            <a:off x="695333" y="4944000"/>
            <a:ext cx="10800000" cy="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4" name="Tijdelijke aanduiding voor tekst 13"/>
          <p:cNvSpPr>
            <a:spLocks noGrp="1"/>
          </p:cNvSpPr>
          <p:nvPr>
            <p:ph type="body" sz="quarter" idx="10"/>
          </p:nvPr>
        </p:nvSpPr>
        <p:spPr>
          <a:xfrm>
            <a:off x="1128001" y="3543437"/>
            <a:ext cx="7128209" cy="846667"/>
          </a:xfrm>
        </p:spPr>
        <p:txBody>
          <a:bodyPr>
            <a:noAutofit/>
          </a:bodyPr>
          <a:lstStyle>
            <a:lvl1pPr marL="0" indent="0" algn="l">
              <a:buNone/>
              <a:defRPr>
                <a:solidFill>
                  <a:schemeClr val="bg2"/>
                </a:solidFill>
              </a:defRPr>
            </a:lvl1pPr>
          </a:lstStyle>
          <a:p>
            <a:pPr lvl="0"/>
            <a:r>
              <a:rPr lang="nl-NL"/>
              <a:t>Klikken om de tekststijl van het model te bewerken</a:t>
            </a:r>
          </a:p>
        </p:txBody>
      </p:sp>
      <p:pic>
        <p:nvPicPr>
          <p:cNvPr id="17" name="Afbeelding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4000" y="5844595"/>
            <a:ext cx="3253800" cy="405451"/>
          </a:xfrm>
          <a:prstGeom prst="rect">
            <a:avLst/>
          </a:prstGeom>
        </p:spPr>
      </p:pic>
    </p:spTree>
    <p:extLst>
      <p:ext uri="{BB962C8B-B14F-4D97-AF65-F5344CB8AC3E}">
        <p14:creationId xmlns:p14="http://schemas.microsoft.com/office/powerpoint/2010/main" val="42066791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eldia 2">
    <p:spTree>
      <p:nvGrpSpPr>
        <p:cNvPr id="1" name=""/>
        <p:cNvGrpSpPr/>
        <p:nvPr/>
      </p:nvGrpSpPr>
      <p:grpSpPr>
        <a:xfrm>
          <a:off x="0" y="0"/>
          <a:ext cx="0" cy="0"/>
          <a:chOff x="0" y="0"/>
          <a:chExt cx="0" cy="0"/>
        </a:xfrm>
      </p:grpSpPr>
      <p:sp>
        <p:nvSpPr>
          <p:cNvPr id="7" name="Rechthoek 6"/>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 name="Titel 1"/>
          <p:cNvSpPr>
            <a:spLocks noGrp="1"/>
          </p:cNvSpPr>
          <p:nvPr>
            <p:ph type="ctrTitle"/>
          </p:nvPr>
        </p:nvSpPr>
        <p:spPr>
          <a:xfrm>
            <a:off x="1128000" y="1256035"/>
            <a:ext cx="9936000" cy="711200"/>
          </a:xfrm>
        </p:spPr>
        <p:txBody>
          <a:bodyPr/>
          <a:lstStyle>
            <a:lvl1pPr>
              <a:defRPr>
                <a:solidFill>
                  <a:schemeClr val="tx2"/>
                </a:solidFill>
              </a:defRPr>
            </a:lvl1pPr>
          </a:lstStyle>
          <a:p>
            <a:r>
              <a:rPr lang="nl-NL"/>
              <a:t>Klik om stijl te bewerken</a:t>
            </a:r>
            <a:endParaRPr lang="nl-NL" dirty="0"/>
          </a:p>
        </p:txBody>
      </p:sp>
      <p:sp>
        <p:nvSpPr>
          <p:cNvPr id="3" name="Ondertitel 2"/>
          <p:cNvSpPr>
            <a:spLocks noGrp="1"/>
          </p:cNvSpPr>
          <p:nvPr>
            <p:ph type="subTitle" idx="1"/>
          </p:nvPr>
        </p:nvSpPr>
        <p:spPr>
          <a:xfrm>
            <a:off x="1127387" y="1902781"/>
            <a:ext cx="9936000" cy="711200"/>
          </a:xfrm>
        </p:spPr>
        <p:txBody>
          <a:bodyPr>
            <a:noAutofit/>
          </a:bodyPr>
          <a:lstStyle>
            <a:lvl1pPr marL="0" indent="0" algn="l">
              <a:lnSpc>
                <a:spcPts val="5600"/>
              </a:lnSpc>
              <a:buNone/>
              <a:defRPr sz="5333">
                <a:solidFill>
                  <a:schemeClr val="tx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Klikken om de ondertitelstijl van het model te bewerken</a:t>
            </a:r>
            <a:endParaRPr lang="nl-NL" dirty="0"/>
          </a:p>
        </p:txBody>
      </p:sp>
      <p:sp>
        <p:nvSpPr>
          <p:cNvPr id="11" name="Rechthoek 10"/>
          <p:cNvSpPr/>
          <p:nvPr/>
        </p:nvSpPr>
        <p:spPr>
          <a:xfrm>
            <a:off x="695333" y="4944000"/>
            <a:ext cx="10800000" cy="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4" name="Tijdelijke aanduiding voor tekst 13"/>
          <p:cNvSpPr>
            <a:spLocks noGrp="1"/>
          </p:cNvSpPr>
          <p:nvPr>
            <p:ph type="body" sz="quarter" idx="10"/>
          </p:nvPr>
        </p:nvSpPr>
        <p:spPr>
          <a:xfrm>
            <a:off x="1128001" y="3543437"/>
            <a:ext cx="7128209" cy="846667"/>
          </a:xfrm>
        </p:spPr>
        <p:txBody>
          <a:bodyPr>
            <a:noAutofit/>
          </a:bodyPr>
          <a:lstStyle>
            <a:lvl1pPr marL="0" indent="0" algn="l">
              <a:buNone/>
              <a:defRPr>
                <a:solidFill>
                  <a:schemeClr val="tx2"/>
                </a:solidFill>
              </a:defRPr>
            </a:lvl1pPr>
          </a:lstStyle>
          <a:p>
            <a:pPr lvl="0"/>
            <a:r>
              <a:rPr lang="nl-NL"/>
              <a:t>Klikken om de tekststijl van het model te bewerken</a:t>
            </a:r>
          </a:p>
        </p:txBody>
      </p:sp>
      <p:pic>
        <p:nvPicPr>
          <p:cNvPr id="17" name="Afbeelding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4000" y="5844595"/>
            <a:ext cx="3253800" cy="405451"/>
          </a:xfrm>
          <a:prstGeom prst="rect">
            <a:avLst/>
          </a:prstGeom>
        </p:spPr>
      </p:pic>
      <p:sp>
        <p:nvSpPr>
          <p:cNvPr id="9" name="Rechthoek 8"/>
          <p:cNvSpPr/>
          <p:nvPr/>
        </p:nvSpPr>
        <p:spPr>
          <a:xfrm>
            <a:off x="696000" y="624000"/>
            <a:ext cx="10800000" cy="6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Tree>
    <p:extLst>
      <p:ext uri="{BB962C8B-B14F-4D97-AF65-F5344CB8AC3E}">
        <p14:creationId xmlns:p14="http://schemas.microsoft.com/office/powerpoint/2010/main" val="12080823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696000" y="1049532"/>
            <a:ext cx="10800000" cy="711200"/>
          </a:xfrm>
        </p:spPr>
        <p:txBody>
          <a:bodyPr/>
          <a:lstStyle/>
          <a:p>
            <a:r>
              <a:rPr lang="nl-NL"/>
              <a:t>Klik om stijl te bewerken</a:t>
            </a:r>
            <a:endParaRPr lang="nl-NL" dirty="0"/>
          </a:p>
        </p:txBody>
      </p:sp>
      <p:sp>
        <p:nvSpPr>
          <p:cNvPr id="3" name="Tijdelijke aanduiding voor inhoud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datum 3"/>
          <p:cNvSpPr>
            <a:spLocks noGrp="1"/>
          </p:cNvSpPr>
          <p:nvPr>
            <p:ph type="dt" sz="half" idx="2"/>
          </p:nvPr>
        </p:nvSpPr>
        <p:spPr>
          <a:xfrm>
            <a:off x="1992000" y="6414409"/>
            <a:ext cx="1440000" cy="203200"/>
          </a:xfrm>
          <a:prstGeom prst="rect">
            <a:avLst/>
          </a:prstGeom>
        </p:spPr>
        <p:txBody>
          <a:bodyPr vert="horz" lIns="0" tIns="0" rIns="0" bIns="0" rtlCol="0" anchor="ctr"/>
          <a:lstStyle>
            <a:lvl1pPr algn="l">
              <a:lnSpc>
                <a:spcPts val="1600"/>
              </a:lnSpc>
              <a:defRPr sz="1333">
                <a:solidFill>
                  <a:schemeClr val="accent1"/>
                </a:solidFill>
              </a:defRPr>
            </a:lvl1pPr>
          </a:lstStyle>
          <a:p>
            <a:r>
              <a:rPr lang="nl-NL"/>
              <a:t>&lt;Datum&gt;</a:t>
            </a:r>
            <a:endParaRPr lang="nl-NL" dirty="0"/>
          </a:p>
        </p:txBody>
      </p:sp>
      <p:sp>
        <p:nvSpPr>
          <p:cNvPr id="10" name="Tijdelijke aanduiding voor voettekst 4"/>
          <p:cNvSpPr>
            <a:spLocks noGrp="1"/>
          </p:cNvSpPr>
          <p:nvPr>
            <p:ph type="ftr" sz="quarter" idx="3"/>
          </p:nvPr>
        </p:nvSpPr>
        <p:spPr>
          <a:xfrm>
            <a:off x="3720000" y="6414409"/>
            <a:ext cx="5280000" cy="203200"/>
          </a:xfrm>
          <a:prstGeom prst="rect">
            <a:avLst/>
          </a:prstGeom>
        </p:spPr>
        <p:txBody>
          <a:bodyPr vert="horz" lIns="0" tIns="0" rIns="0" bIns="0" rtlCol="0" anchor="ctr"/>
          <a:lstStyle>
            <a:lvl1pPr algn="l">
              <a:lnSpc>
                <a:spcPts val="1600"/>
              </a:lnSpc>
              <a:defRPr sz="1333">
                <a:solidFill>
                  <a:schemeClr val="accent1"/>
                </a:solidFill>
              </a:defRPr>
            </a:lvl1pPr>
          </a:lstStyle>
          <a:p>
            <a:r>
              <a:rPr lang="nl-NL"/>
              <a:t>&lt;Titel van de presentatie&gt;</a:t>
            </a:r>
            <a:endParaRPr lang="nl-NL" dirty="0"/>
          </a:p>
        </p:txBody>
      </p:sp>
      <p:sp>
        <p:nvSpPr>
          <p:cNvPr id="11" name="Tijdelijke aanduiding voor dianummer 5"/>
          <p:cNvSpPr>
            <a:spLocks noGrp="1"/>
          </p:cNvSpPr>
          <p:nvPr>
            <p:ph type="sldNum" sz="quarter" idx="4"/>
          </p:nvPr>
        </p:nvSpPr>
        <p:spPr>
          <a:xfrm>
            <a:off x="696000" y="6414409"/>
            <a:ext cx="1080000" cy="203200"/>
          </a:xfrm>
          <a:prstGeom prst="rect">
            <a:avLst/>
          </a:prstGeom>
        </p:spPr>
        <p:txBody>
          <a:bodyPr vert="horz" lIns="0" tIns="0" rIns="0" bIns="0" rtlCol="0" anchor="ctr"/>
          <a:lstStyle>
            <a:lvl1pPr algn="l">
              <a:lnSpc>
                <a:spcPts val="1600"/>
              </a:lnSpc>
              <a:defRPr sz="1333">
                <a:solidFill>
                  <a:schemeClr val="accent1"/>
                </a:solidFill>
              </a:defRPr>
            </a:lvl1pPr>
          </a:lstStyle>
          <a:p>
            <a:r>
              <a:rPr lang="nl-NL" dirty="0"/>
              <a:t>Pagina </a:t>
            </a:r>
            <a:fld id="{7FC9B413-936F-403B-BC98-20250EBFF374}" type="slidenum">
              <a:rPr lang="nl-NL" smtClean="0"/>
              <a:pPr/>
              <a:t>‹nr.›</a:t>
            </a:fld>
            <a:endParaRPr lang="nl-NL" dirty="0"/>
          </a:p>
        </p:txBody>
      </p:sp>
    </p:spTree>
    <p:extLst>
      <p:ext uri="{BB962C8B-B14F-4D97-AF65-F5344CB8AC3E}">
        <p14:creationId xmlns:p14="http://schemas.microsoft.com/office/powerpoint/2010/main" val="11994628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Hoofdstukdi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NL" dirty="0"/>
          </a:p>
        </p:txBody>
      </p:sp>
      <p:sp>
        <p:nvSpPr>
          <p:cNvPr id="3" name="Tijdelijke aanduiding voor datum 2"/>
          <p:cNvSpPr>
            <a:spLocks noGrp="1"/>
          </p:cNvSpPr>
          <p:nvPr>
            <p:ph type="dt" sz="half" idx="10"/>
          </p:nvPr>
        </p:nvSpPr>
        <p:spPr/>
        <p:txBody>
          <a:bodyPr/>
          <a:lstStyle/>
          <a:p>
            <a:r>
              <a:rPr lang="nl-NL"/>
              <a:t>&lt;Datum&gt;</a:t>
            </a:r>
            <a:endParaRPr lang="nl-NL" dirty="0"/>
          </a:p>
        </p:txBody>
      </p:sp>
      <p:sp>
        <p:nvSpPr>
          <p:cNvPr id="4" name="Tijdelijke aanduiding voor voettekst 3"/>
          <p:cNvSpPr>
            <a:spLocks noGrp="1"/>
          </p:cNvSpPr>
          <p:nvPr>
            <p:ph type="ftr" sz="quarter" idx="11"/>
          </p:nvPr>
        </p:nvSpPr>
        <p:spPr/>
        <p:txBody>
          <a:bodyPr/>
          <a:lstStyle/>
          <a:p>
            <a:r>
              <a:rPr lang="nl-NL"/>
              <a:t>&lt;Titel van de presentatie&gt;</a:t>
            </a:r>
            <a:endParaRPr lang="nl-NL" dirty="0"/>
          </a:p>
        </p:txBody>
      </p:sp>
      <p:sp>
        <p:nvSpPr>
          <p:cNvPr id="5" name="Tijdelijke aanduiding voor dianummer 4"/>
          <p:cNvSpPr>
            <a:spLocks noGrp="1"/>
          </p:cNvSpPr>
          <p:nvPr>
            <p:ph type="sldNum" sz="quarter" idx="12"/>
          </p:nvPr>
        </p:nvSpPr>
        <p:spPr/>
        <p:txBody>
          <a:bodyPr/>
          <a:lstStyle/>
          <a:p>
            <a:r>
              <a:rPr lang="nl-NL" dirty="0"/>
              <a:t>Pagina </a:t>
            </a:r>
            <a:fld id="{7FC9B413-936F-403B-BC98-20250EBFF374}" type="slidenum">
              <a:rPr lang="nl-NL" smtClean="0"/>
              <a:pPr/>
              <a:t>‹nr.›</a:t>
            </a:fld>
            <a:endParaRPr lang="nl-NL" dirty="0"/>
          </a:p>
        </p:txBody>
      </p:sp>
      <p:sp>
        <p:nvSpPr>
          <p:cNvPr id="6" name="Ondertitel 2"/>
          <p:cNvSpPr>
            <a:spLocks noGrp="1"/>
          </p:cNvSpPr>
          <p:nvPr>
            <p:ph type="subTitle" idx="1"/>
          </p:nvPr>
        </p:nvSpPr>
        <p:spPr>
          <a:xfrm>
            <a:off x="696000" y="2034668"/>
            <a:ext cx="10800000" cy="711200"/>
          </a:xfrm>
        </p:spPr>
        <p:txBody>
          <a:bodyPr>
            <a:noAutofit/>
          </a:bodyPr>
          <a:lstStyle>
            <a:lvl1pPr marL="0" indent="0" algn="l">
              <a:lnSpc>
                <a:spcPts val="5600"/>
              </a:lnSpc>
              <a:buNone/>
              <a:defRPr sz="5333">
                <a:solidFill>
                  <a:schemeClr val="tx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Klikken om de ondertitelstijl van het model te bewerken</a:t>
            </a:r>
            <a:endParaRPr lang="nl-NL" dirty="0"/>
          </a:p>
        </p:txBody>
      </p:sp>
    </p:spTree>
    <p:extLst>
      <p:ext uri="{BB962C8B-B14F-4D97-AF65-F5344CB8AC3E}">
        <p14:creationId xmlns:p14="http://schemas.microsoft.com/office/powerpoint/2010/main" val="40031961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ekstdia met grafiek">
    <p:spTree>
      <p:nvGrpSpPr>
        <p:cNvPr id="1" name=""/>
        <p:cNvGrpSpPr/>
        <p:nvPr/>
      </p:nvGrpSpPr>
      <p:grpSpPr>
        <a:xfrm>
          <a:off x="0" y="0"/>
          <a:ext cx="0" cy="0"/>
          <a:chOff x="0" y="0"/>
          <a:chExt cx="0" cy="0"/>
        </a:xfrm>
      </p:grpSpPr>
      <p:sp>
        <p:nvSpPr>
          <p:cNvPr id="2" name="Titel 1"/>
          <p:cNvSpPr>
            <a:spLocks noGrp="1"/>
          </p:cNvSpPr>
          <p:nvPr>
            <p:ph type="title"/>
          </p:nvPr>
        </p:nvSpPr>
        <p:spPr>
          <a:xfrm>
            <a:off x="696000" y="1046400"/>
            <a:ext cx="10800000" cy="710400"/>
          </a:xfrm>
        </p:spPr>
        <p:txBody>
          <a:bodyPr/>
          <a:lstStyle/>
          <a:p>
            <a:r>
              <a:rPr lang="nl-NL"/>
              <a:t>Klik om stijl te bewerken</a:t>
            </a:r>
            <a:endParaRPr lang="nl-NL" dirty="0"/>
          </a:p>
        </p:txBody>
      </p:sp>
      <p:sp>
        <p:nvSpPr>
          <p:cNvPr id="9" name="Tijdelijke aanduiding voor grafiek 8"/>
          <p:cNvSpPr>
            <a:spLocks noGrp="1"/>
          </p:cNvSpPr>
          <p:nvPr>
            <p:ph type="chart" sz="quarter" idx="13"/>
          </p:nvPr>
        </p:nvSpPr>
        <p:spPr>
          <a:xfrm>
            <a:off x="6196800" y="2035200"/>
            <a:ext cx="5299867" cy="3768000"/>
          </a:xfrm>
        </p:spPr>
        <p:txBody>
          <a:bodyPr/>
          <a:lstStyle>
            <a:lvl1pPr marL="0" indent="0">
              <a:buNone/>
              <a:defRPr/>
            </a:lvl1pPr>
          </a:lstStyle>
          <a:p>
            <a:r>
              <a:rPr lang="nl-NL"/>
              <a:t>Klik op het pictogram als u een grafiek wilt toevoegen</a:t>
            </a:r>
            <a:endParaRPr lang="nl-NL" dirty="0"/>
          </a:p>
        </p:txBody>
      </p:sp>
      <p:sp>
        <p:nvSpPr>
          <p:cNvPr id="11" name="Tijdelijke aanduiding voor tekst 10"/>
          <p:cNvSpPr>
            <a:spLocks noGrp="1"/>
          </p:cNvSpPr>
          <p:nvPr>
            <p:ph type="body" sz="quarter" idx="14"/>
          </p:nvPr>
        </p:nvSpPr>
        <p:spPr>
          <a:xfrm>
            <a:off x="696384" y="2036243"/>
            <a:ext cx="5385600" cy="3768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atum 3"/>
          <p:cNvSpPr>
            <a:spLocks noGrp="1"/>
          </p:cNvSpPr>
          <p:nvPr>
            <p:ph type="dt" sz="half" idx="2"/>
          </p:nvPr>
        </p:nvSpPr>
        <p:spPr>
          <a:xfrm>
            <a:off x="1992000" y="6414409"/>
            <a:ext cx="1440000" cy="203200"/>
          </a:xfrm>
          <a:prstGeom prst="rect">
            <a:avLst/>
          </a:prstGeom>
        </p:spPr>
        <p:txBody>
          <a:bodyPr vert="horz" lIns="0" tIns="0" rIns="0" bIns="0" rtlCol="0" anchor="ctr"/>
          <a:lstStyle>
            <a:lvl1pPr algn="l">
              <a:lnSpc>
                <a:spcPts val="1600"/>
              </a:lnSpc>
              <a:defRPr sz="1333">
                <a:solidFill>
                  <a:schemeClr val="accent1"/>
                </a:solidFill>
              </a:defRPr>
            </a:lvl1pPr>
          </a:lstStyle>
          <a:p>
            <a:r>
              <a:rPr lang="nl-NL"/>
              <a:t>&lt;Datum&gt;</a:t>
            </a:r>
            <a:endParaRPr lang="nl-NL" dirty="0"/>
          </a:p>
        </p:txBody>
      </p:sp>
      <p:sp>
        <p:nvSpPr>
          <p:cNvPr id="12" name="Tijdelijke aanduiding voor voettekst 4"/>
          <p:cNvSpPr>
            <a:spLocks noGrp="1"/>
          </p:cNvSpPr>
          <p:nvPr>
            <p:ph type="ftr" sz="quarter" idx="3"/>
          </p:nvPr>
        </p:nvSpPr>
        <p:spPr>
          <a:xfrm>
            <a:off x="3720000" y="6414409"/>
            <a:ext cx="5280000" cy="203200"/>
          </a:xfrm>
          <a:prstGeom prst="rect">
            <a:avLst/>
          </a:prstGeom>
        </p:spPr>
        <p:txBody>
          <a:bodyPr vert="horz" lIns="0" tIns="0" rIns="0" bIns="0" rtlCol="0" anchor="ctr"/>
          <a:lstStyle>
            <a:lvl1pPr algn="l">
              <a:lnSpc>
                <a:spcPts val="1600"/>
              </a:lnSpc>
              <a:defRPr sz="1333">
                <a:solidFill>
                  <a:schemeClr val="accent1"/>
                </a:solidFill>
              </a:defRPr>
            </a:lvl1pPr>
          </a:lstStyle>
          <a:p>
            <a:r>
              <a:rPr lang="nl-NL"/>
              <a:t>&lt;Titel van de presentatie&gt;</a:t>
            </a:r>
            <a:endParaRPr lang="nl-NL" dirty="0"/>
          </a:p>
        </p:txBody>
      </p:sp>
      <p:sp>
        <p:nvSpPr>
          <p:cNvPr id="13" name="Tijdelijke aanduiding voor dianummer 5"/>
          <p:cNvSpPr>
            <a:spLocks noGrp="1"/>
          </p:cNvSpPr>
          <p:nvPr>
            <p:ph type="sldNum" sz="quarter" idx="4"/>
          </p:nvPr>
        </p:nvSpPr>
        <p:spPr>
          <a:xfrm>
            <a:off x="696000" y="6414409"/>
            <a:ext cx="1080000" cy="203200"/>
          </a:xfrm>
          <a:prstGeom prst="rect">
            <a:avLst/>
          </a:prstGeom>
        </p:spPr>
        <p:txBody>
          <a:bodyPr vert="horz" lIns="0" tIns="0" rIns="0" bIns="0" rtlCol="0" anchor="ctr"/>
          <a:lstStyle>
            <a:lvl1pPr algn="l">
              <a:lnSpc>
                <a:spcPts val="1600"/>
              </a:lnSpc>
              <a:defRPr sz="1333">
                <a:solidFill>
                  <a:schemeClr val="accent1"/>
                </a:solidFill>
              </a:defRPr>
            </a:lvl1pPr>
          </a:lstStyle>
          <a:p>
            <a:r>
              <a:rPr lang="nl-NL" dirty="0"/>
              <a:t>Pagina </a:t>
            </a:r>
            <a:fld id="{7FC9B413-936F-403B-BC98-20250EBFF374}" type="slidenum">
              <a:rPr lang="nl-NL" smtClean="0"/>
              <a:pPr/>
              <a:t>‹nr.›</a:t>
            </a:fld>
            <a:endParaRPr lang="nl-NL" dirty="0"/>
          </a:p>
        </p:txBody>
      </p:sp>
    </p:spTree>
    <p:extLst>
      <p:ext uri="{BB962C8B-B14F-4D97-AF65-F5344CB8AC3E}">
        <p14:creationId xmlns:p14="http://schemas.microsoft.com/office/powerpoint/2010/main" val="17425877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ekstdia met beeld">
    <p:spTree>
      <p:nvGrpSpPr>
        <p:cNvPr id="1" name=""/>
        <p:cNvGrpSpPr/>
        <p:nvPr/>
      </p:nvGrpSpPr>
      <p:grpSpPr>
        <a:xfrm>
          <a:off x="0" y="0"/>
          <a:ext cx="0" cy="0"/>
          <a:chOff x="0" y="0"/>
          <a:chExt cx="0" cy="0"/>
        </a:xfrm>
      </p:grpSpPr>
      <p:sp>
        <p:nvSpPr>
          <p:cNvPr id="11" name="Tijdelijke aanduiding voor tekst 10"/>
          <p:cNvSpPr>
            <a:spLocks noGrp="1"/>
          </p:cNvSpPr>
          <p:nvPr>
            <p:ph type="body" sz="quarter" idx="14"/>
          </p:nvPr>
        </p:nvSpPr>
        <p:spPr>
          <a:xfrm>
            <a:off x="696384" y="2035200"/>
            <a:ext cx="5385600" cy="3768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afbeelding 3"/>
          <p:cNvSpPr>
            <a:spLocks noGrp="1"/>
          </p:cNvSpPr>
          <p:nvPr>
            <p:ph type="pic" sz="quarter" idx="15"/>
          </p:nvPr>
        </p:nvSpPr>
        <p:spPr>
          <a:xfrm>
            <a:off x="6196800" y="2035200"/>
            <a:ext cx="5299867" cy="3768000"/>
          </a:xfrm>
        </p:spPr>
        <p:txBody>
          <a:bodyPr/>
          <a:lstStyle>
            <a:lvl1pPr marL="0" indent="0">
              <a:buNone/>
              <a:defRPr/>
            </a:lvl1pPr>
          </a:lstStyle>
          <a:p>
            <a:r>
              <a:rPr lang="nl-NL"/>
              <a:t>Klik op het pictogram als u een afbeelding wilt toevoegen</a:t>
            </a:r>
            <a:endParaRPr lang="nl-NL" dirty="0"/>
          </a:p>
        </p:txBody>
      </p:sp>
      <p:sp>
        <p:nvSpPr>
          <p:cNvPr id="8" name="Tijdelijke aanduiding voor datum 3"/>
          <p:cNvSpPr>
            <a:spLocks noGrp="1"/>
          </p:cNvSpPr>
          <p:nvPr>
            <p:ph type="dt" sz="half" idx="2"/>
          </p:nvPr>
        </p:nvSpPr>
        <p:spPr>
          <a:xfrm>
            <a:off x="1992000" y="6414409"/>
            <a:ext cx="1440000" cy="203200"/>
          </a:xfrm>
          <a:prstGeom prst="rect">
            <a:avLst/>
          </a:prstGeom>
        </p:spPr>
        <p:txBody>
          <a:bodyPr vert="horz" lIns="0" tIns="0" rIns="0" bIns="0" rtlCol="0" anchor="ctr"/>
          <a:lstStyle>
            <a:lvl1pPr algn="l">
              <a:lnSpc>
                <a:spcPts val="1600"/>
              </a:lnSpc>
              <a:defRPr sz="1333">
                <a:solidFill>
                  <a:schemeClr val="accent1"/>
                </a:solidFill>
              </a:defRPr>
            </a:lvl1pPr>
          </a:lstStyle>
          <a:p>
            <a:r>
              <a:rPr lang="nl-NL"/>
              <a:t>&lt;Datum&gt;</a:t>
            </a:r>
            <a:endParaRPr lang="nl-NL" dirty="0"/>
          </a:p>
        </p:txBody>
      </p:sp>
      <p:sp>
        <p:nvSpPr>
          <p:cNvPr id="9" name="Tijdelijke aanduiding voor voettekst 4"/>
          <p:cNvSpPr>
            <a:spLocks noGrp="1"/>
          </p:cNvSpPr>
          <p:nvPr>
            <p:ph type="ftr" sz="quarter" idx="3"/>
          </p:nvPr>
        </p:nvSpPr>
        <p:spPr>
          <a:xfrm>
            <a:off x="3720000" y="6414409"/>
            <a:ext cx="5280000" cy="203200"/>
          </a:xfrm>
          <a:prstGeom prst="rect">
            <a:avLst/>
          </a:prstGeom>
        </p:spPr>
        <p:txBody>
          <a:bodyPr vert="horz" lIns="0" tIns="0" rIns="0" bIns="0" rtlCol="0" anchor="ctr"/>
          <a:lstStyle>
            <a:lvl1pPr algn="l">
              <a:lnSpc>
                <a:spcPts val="1600"/>
              </a:lnSpc>
              <a:defRPr sz="1333">
                <a:solidFill>
                  <a:schemeClr val="accent1"/>
                </a:solidFill>
              </a:defRPr>
            </a:lvl1pPr>
          </a:lstStyle>
          <a:p>
            <a:r>
              <a:rPr lang="nl-NL"/>
              <a:t>&lt;Titel van de presentatie&gt;</a:t>
            </a:r>
            <a:endParaRPr lang="nl-NL" dirty="0"/>
          </a:p>
        </p:txBody>
      </p:sp>
      <p:sp>
        <p:nvSpPr>
          <p:cNvPr id="12" name="Tijdelijke aanduiding voor dianummer 5"/>
          <p:cNvSpPr>
            <a:spLocks noGrp="1"/>
          </p:cNvSpPr>
          <p:nvPr>
            <p:ph type="sldNum" sz="quarter" idx="4"/>
          </p:nvPr>
        </p:nvSpPr>
        <p:spPr>
          <a:xfrm>
            <a:off x="696000" y="6414409"/>
            <a:ext cx="1080000" cy="203200"/>
          </a:xfrm>
          <a:prstGeom prst="rect">
            <a:avLst/>
          </a:prstGeom>
        </p:spPr>
        <p:txBody>
          <a:bodyPr vert="horz" lIns="0" tIns="0" rIns="0" bIns="0" rtlCol="0" anchor="ctr"/>
          <a:lstStyle>
            <a:lvl1pPr algn="l">
              <a:lnSpc>
                <a:spcPts val="1600"/>
              </a:lnSpc>
              <a:defRPr sz="1333">
                <a:solidFill>
                  <a:schemeClr val="accent1"/>
                </a:solidFill>
              </a:defRPr>
            </a:lvl1pPr>
          </a:lstStyle>
          <a:p>
            <a:r>
              <a:rPr lang="nl-NL" dirty="0"/>
              <a:t>Pagina </a:t>
            </a:r>
            <a:fld id="{7FC9B413-936F-403B-BC98-20250EBFF374}" type="slidenum">
              <a:rPr lang="nl-NL" smtClean="0"/>
              <a:pPr/>
              <a:t>‹nr.›</a:t>
            </a:fld>
            <a:endParaRPr lang="nl-NL" dirty="0"/>
          </a:p>
        </p:txBody>
      </p:sp>
      <p:sp>
        <p:nvSpPr>
          <p:cNvPr id="10" name="Titel 1"/>
          <p:cNvSpPr>
            <a:spLocks noGrp="1"/>
          </p:cNvSpPr>
          <p:nvPr>
            <p:ph type="title"/>
          </p:nvPr>
        </p:nvSpPr>
        <p:spPr>
          <a:xfrm>
            <a:off x="696000" y="1046400"/>
            <a:ext cx="10800000" cy="710400"/>
          </a:xfrm>
        </p:spPr>
        <p:txBody>
          <a:bodyPr/>
          <a:lstStyle/>
          <a:p>
            <a:r>
              <a:rPr lang="nl-NL"/>
              <a:t>Klik om stijl te bewerken</a:t>
            </a:r>
            <a:endParaRPr lang="nl-NL" dirty="0"/>
          </a:p>
        </p:txBody>
      </p:sp>
    </p:spTree>
    <p:extLst>
      <p:ext uri="{BB962C8B-B14F-4D97-AF65-F5344CB8AC3E}">
        <p14:creationId xmlns:p14="http://schemas.microsoft.com/office/powerpoint/2010/main" val="34532811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Beelddia met titel">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5"/>
          </p:nvPr>
        </p:nvSpPr>
        <p:spPr>
          <a:xfrm>
            <a:off x="695334" y="2035200"/>
            <a:ext cx="10801333" cy="3768000"/>
          </a:xfrm>
        </p:spPr>
        <p:txBody>
          <a:bodyPr/>
          <a:lstStyle>
            <a:lvl1pPr marL="0" indent="0">
              <a:buNone/>
              <a:defRPr/>
            </a:lvl1pPr>
          </a:lstStyle>
          <a:p>
            <a:r>
              <a:rPr lang="nl-NL"/>
              <a:t>Klik op het pictogram als u een afbeelding wilt toevoegen</a:t>
            </a:r>
            <a:endParaRPr lang="nl-NL" dirty="0"/>
          </a:p>
        </p:txBody>
      </p:sp>
      <p:sp>
        <p:nvSpPr>
          <p:cNvPr id="7" name="Tijdelijke aanduiding voor datum 3"/>
          <p:cNvSpPr>
            <a:spLocks noGrp="1"/>
          </p:cNvSpPr>
          <p:nvPr>
            <p:ph type="dt" sz="half" idx="2"/>
          </p:nvPr>
        </p:nvSpPr>
        <p:spPr>
          <a:xfrm>
            <a:off x="1992000" y="6414409"/>
            <a:ext cx="1440000" cy="203200"/>
          </a:xfrm>
          <a:prstGeom prst="rect">
            <a:avLst/>
          </a:prstGeom>
        </p:spPr>
        <p:txBody>
          <a:bodyPr vert="horz" lIns="0" tIns="0" rIns="0" bIns="0" rtlCol="0" anchor="ctr"/>
          <a:lstStyle>
            <a:lvl1pPr algn="l">
              <a:lnSpc>
                <a:spcPts val="1600"/>
              </a:lnSpc>
              <a:defRPr sz="1333">
                <a:solidFill>
                  <a:schemeClr val="accent1"/>
                </a:solidFill>
              </a:defRPr>
            </a:lvl1pPr>
          </a:lstStyle>
          <a:p>
            <a:r>
              <a:rPr lang="nl-NL"/>
              <a:t>&lt;Datum&gt;</a:t>
            </a:r>
            <a:endParaRPr lang="nl-NL" dirty="0"/>
          </a:p>
        </p:txBody>
      </p:sp>
      <p:sp>
        <p:nvSpPr>
          <p:cNvPr id="9" name="Tijdelijke aanduiding voor voettekst 4"/>
          <p:cNvSpPr>
            <a:spLocks noGrp="1"/>
          </p:cNvSpPr>
          <p:nvPr>
            <p:ph type="ftr" sz="quarter" idx="3"/>
          </p:nvPr>
        </p:nvSpPr>
        <p:spPr>
          <a:xfrm>
            <a:off x="3720000" y="6414409"/>
            <a:ext cx="5280000" cy="203200"/>
          </a:xfrm>
          <a:prstGeom prst="rect">
            <a:avLst/>
          </a:prstGeom>
        </p:spPr>
        <p:txBody>
          <a:bodyPr vert="horz" lIns="0" tIns="0" rIns="0" bIns="0" rtlCol="0" anchor="ctr"/>
          <a:lstStyle>
            <a:lvl1pPr algn="l">
              <a:lnSpc>
                <a:spcPts val="1600"/>
              </a:lnSpc>
              <a:defRPr sz="1333">
                <a:solidFill>
                  <a:schemeClr val="accent1"/>
                </a:solidFill>
              </a:defRPr>
            </a:lvl1pPr>
          </a:lstStyle>
          <a:p>
            <a:r>
              <a:rPr lang="nl-NL"/>
              <a:t>&lt;Titel van de presentatie&gt;</a:t>
            </a:r>
            <a:endParaRPr lang="nl-NL" dirty="0"/>
          </a:p>
        </p:txBody>
      </p:sp>
      <p:sp>
        <p:nvSpPr>
          <p:cNvPr id="10" name="Tijdelijke aanduiding voor dianummer 5"/>
          <p:cNvSpPr>
            <a:spLocks noGrp="1"/>
          </p:cNvSpPr>
          <p:nvPr>
            <p:ph type="sldNum" sz="quarter" idx="4"/>
          </p:nvPr>
        </p:nvSpPr>
        <p:spPr>
          <a:xfrm>
            <a:off x="696000" y="6414409"/>
            <a:ext cx="1080000" cy="203200"/>
          </a:xfrm>
          <a:prstGeom prst="rect">
            <a:avLst/>
          </a:prstGeom>
        </p:spPr>
        <p:txBody>
          <a:bodyPr vert="horz" lIns="0" tIns="0" rIns="0" bIns="0" rtlCol="0" anchor="ctr"/>
          <a:lstStyle>
            <a:lvl1pPr algn="l">
              <a:lnSpc>
                <a:spcPts val="1600"/>
              </a:lnSpc>
              <a:defRPr sz="1333">
                <a:solidFill>
                  <a:schemeClr val="accent1"/>
                </a:solidFill>
              </a:defRPr>
            </a:lvl1pPr>
          </a:lstStyle>
          <a:p>
            <a:r>
              <a:rPr lang="nl-NL" dirty="0"/>
              <a:t>Pagina </a:t>
            </a:r>
            <a:fld id="{7FC9B413-936F-403B-BC98-20250EBFF374}" type="slidenum">
              <a:rPr lang="nl-NL" smtClean="0"/>
              <a:pPr/>
              <a:t>‹nr.›</a:t>
            </a:fld>
            <a:endParaRPr lang="nl-NL" dirty="0"/>
          </a:p>
        </p:txBody>
      </p:sp>
      <p:sp>
        <p:nvSpPr>
          <p:cNvPr id="8" name="Titel 1"/>
          <p:cNvSpPr>
            <a:spLocks noGrp="1"/>
          </p:cNvSpPr>
          <p:nvPr>
            <p:ph type="title"/>
          </p:nvPr>
        </p:nvSpPr>
        <p:spPr>
          <a:xfrm>
            <a:off x="696000" y="1046400"/>
            <a:ext cx="10800000" cy="710400"/>
          </a:xfrm>
        </p:spPr>
        <p:txBody>
          <a:bodyPr/>
          <a:lstStyle/>
          <a:p>
            <a:r>
              <a:rPr lang="nl-NL"/>
              <a:t>Klik om stijl te bewerken</a:t>
            </a:r>
            <a:endParaRPr lang="nl-NL" dirty="0"/>
          </a:p>
        </p:txBody>
      </p:sp>
    </p:spTree>
    <p:extLst>
      <p:ext uri="{BB962C8B-B14F-4D97-AF65-F5344CB8AC3E}">
        <p14:creationId xmlns:p14="http://schemas.microsoft.com/office/powerpoint/2010/main" val="10464247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Beelddia zonder titel">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5"/>
          </p:nvPr>
        </p:nvSpPr>
        <p:spPr>
          <a:xfrm>
            <a:off x="695334" y="592931"/>
            <a:ext cx="10801333" cy="5212800"/>
          </a:xfrm>
          <a:solidFill>
            <a:schemeClr val="bg1"/>
          </a:solidFill>
        </p:spPr>
        <p:txBody>
          <a:bodyPr/>
          <a:lstStyle>
            <a:lvl1pPr marL="0" indent="0">
              <a:buNone/>
              <a:defRPr/>
            </a:lvl1pPr>
          </a:lstStyle>
          <a:p>
            <a:r>
              <a:rPr lang="nl-NL"/>
              <a:t>Klik op het pictogram als u een afbeelding wilt toevoegen</a:t>
            </a:r>
            <a:endParaRPr lang="nl-NL" dirty="0"/>
          </a:p>
        </p:txBody>
      </p:sp>
      <p:sp>
        <p:nvSpPr>
          <p:cNvPr id="7" name="Tijdelijke aanduiding voor datum 3"/>
          <p:cNvSpPr>
            <a:spLocks noGrp="1"/>
          </p:cNvSpPr>
          <p:nvPr>
            <p:ph type="dt" sz="half" idx="2"/>
          </p:nvPr>
        </p:nvSpPr>
        <p:spPr>
          <a:xfrm>
            <a:off x="1992000" y="6414409"/>
            <a:ext cx="1440000" cy="203200"/>
          </a:xfrm>
          <a:prstGeom prst="rect">
            <a:avLst/>
          </a:prstGeom>
        </p:spPr>
        <p:txBody>
          <a:bodyPr vert="horz" lIns="0" tIns="0" rIns="0" bIns="0" rtlCol="0" anchor="ctr"/>
          <a:lstStyle>
            <a:lvl1pPr algn="l">
              <a:lnSpc>
                <a:spcPts val="1600"/>
              </a:lnSpc>
              <a:defRPr sz="1333">
                <a:solidFill>
                  <a:schemeClr val="accent1"/>
                </a:solidFill>
              </a:defRPr>
            </a:lvl1pPr>
          </a:lstStyle>
          <a:p>
            <a:r>
              <a:rPr lang="nl-NL"/>
              <a:t>&lt;Datum&gt;</a:t>
            </a:r>
            <a:endParaRPr lang="nl-NL" dirty="0"/>
          </a:p>
        </p:txBody>
      </p:sp>
      <p:sp>
        <p:nvSpPr>
          <p:cNvPr id="9" name="Tijdelijke aanduiding voor voettekst 4"/>
          <p:cNvSpPr>
            <a:spLocks noGrp="1"/>
          </p:cNvSpPr>
          <p:nvPr>
            <p:ph type="ftr" sz="quarter" idx="3"/>
          </p:nvPr>
        </p:nvSpPr>
        <p:spPr>
          <a:xfrm>
            <a:off x="3720000" y="6414409"/>
            <a:ext cx="5280000" cy="203200"/>
          </a:xfrm>
          <a:prstGeom prst="rect">
            <a:avLst/>
          </a:prstGeom>
        </p:spPr>
        <p:txBody>
          <a:bodyPr vert="horz" lIns="0" tIns="0" rIns="0" bIns="0" rtlCol="0" anchor="ctr"/>
          <a:lstStyle>
            <a:lvl1pPr algn="l">
              <a:lnSpc>
                <a:spcPts val="1600"/>
              </a:lnSpc>
              <a:defRPr sz="1333">
                <a:solidFill>
                  <a:schemeClr val="accent1"/>
                </a:solidFill>
              </a:defRPr>
            </a:lvl1pPr>
          </a:lstStyle>
          <a:p>
            <a:r>
              <a:rPr lang="nl-NL"/>
              <a:t>&lt;Titel van de presentatie&gt;</a:t>
            </a:r>
            <a:endParaRPr lang="nl-NL" dirty="0"/>
          </a:p>
        </p:txBody>
      </p:sp>
      <p:sp>
        <p:nvSpPr>
          <p:cNvPr id="10" name="Tijdelijke aanduiding voor dianummer 5"/>
          <p:cNvSpPr>
            <a:spLocks noGrp="1"/>
          </p:cNvSpPr>
          <p:nvPr>
            <p:ph type="sldNum" sz="quarter" idx="4"/>
          </p:nvPr>
        </p:nvSpPr>
        <p:spPr>
          <a:xfrm>
            <a:off x="696000" y="6414409"/>
            <a:ext cx="1080000" cy="203200"/>
          </a:xfrm>
          <a:prstGeom prst="rect">
            <a:avLst/>
          </a:prstGeom>
        </p:spPr>
        <p:txBody>
          <a:bodyPr vert="horz" lIns="0" tIns="0" rIns="0" bIns="0" rtlCol="0" anchor="ctr"/>
          <a:lstStyle>
            <a:lvl1pPr algn="l">
              <a:lnSpc>
                <a:spcPts val="1600"/>
              </a:lnSpc>
              <a:defRPr sz="1333">
                <a:solidFill>
                  <a:schemeClr val="accent1"/>
                </a:solidFill>
              </a:defRPr>
            </a:lvl1pPr>
          </a:lstStyle>
          <a:p>
            <a:r>
              <a:rPr lang="nl-NL" dirty="0"/>
              <a:t>Pagina </a:t>
            </a:r>
            <a:fld id="{7FC9B413-936F-403B-BC98-20250EBFF374}" type="slidenum">
              <a:rPr lang="nl-NL" smtClean="0"/>
              <a:pPr/>
              <a:t>‹nr.›</a:t>
            </a:fld>
            <a:endParaRPr lang="nl-NL" dirty="0"/>
          </a:p>
        </p:txBody>
      </p:sp>
    </p:spTree>
    <p:extLst>
      <p:ext uri="{BB962C8B-B14F-4D97-AF65-F5344CB8AC3E}">
        <p14:creationId xmlns:p14="http://schemas.microsoft.com/office/powerpoint/2010/main" val="28917242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Beelddia">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5"/>
          </p:nvPr>
        </p:nvSpPr>
        <p:spPr>
          <a:xfrm>
            <a:off x="0" y="2"/>
            <a:ext cx="12192000" cy="6857999"/>
          </a:xfrm>
          <a:solidFill>
            <a:schemeClr val="bg1"/>
          </a:solidFill>
        </p:spPr>
        <p:txBody>
          <a:bodyPr/>
          <a:lstStyle>
            <a:lvl1pPr marL="0" indent="0">
              <a:buNone/>
              <a:defRPr/>
            </a:lvl1pPr>
          </a:lstStyle>
          <a:p>
            <a:r>
              <a:rPr lang="nl-NL"/>
              <a:t>Klik op het pictogram als u een afbeelding wilt toevoegen</a:t>
            </a:r>
            <a:endParaRPr lang="nl-NL" dirty="0"/>
          </a:p>
        </p:txBody>
      </p:sp>
      <p:grpSp>
        <p:nvGrpSpPr>
          <p:cNvPr id="25" name="Groep 24"/>
          <p:cNvGrpSpPr/>
          <p:nvPr/>
        </p:nvGrpSpPr>
        <p:grpSpPr>
          <a:xfrm>
            <a:off x="7823200" y="6264275"/>
            <a:ext cx="3236384" cy="301627"/>
            <a:chOff x="5867400" y="6264275"/>
            <a:chExt cx="2427288" cy="301626"/>
          </a:xfrm>
        </p:grpSpPr>
        <p:sp>
          <p:nvSpPr>
            <p:cNvPr id="15" name="Freeform 10"/>
            <p:cNvSpPr>
              <a:spLocks noEditPoints="1"/>
            </p:cNvSpPr>
            <p:nvPr/>
          </p:nvSpPr>
          <p:spPr bwMode="auto">
            <a:xfrm>
              <a:off x="5867400" y="6264275"/>
              <a:ext cx="258763" cy="295275"/>
            </a:xfrm>
            <a:custGeom>
              <a:avLst/>
              <a:gdLst>
                <a:gd name="T0" fmla="*/ 389 w 407"/>
                <a:gd name="T1" fmla="*/ 424 h 463"/>
                <a:gd name="T2" fmla="*/ 352 w 407"/>
                <a:gd name="T3" fmla="*/ 397 h 463"/>
                <a:gd name="T4" fmla="*/ 248 w 407"/>
                <a:gd name="T5" fmla="*/ 229 h 463"/>
                <a:gd name="T6" fmla="*/ 346 w 407"/>
                <a:gd name="T7" fmla="*/ 108 h 463"/>
                <a:gd name="T8" fmla="*/ 185 w 407"/>
                <a:gd name="T9" fmla="*/ 0 h 463"/>
                <a:gd name="T10" fmla="*/ 8 w 407"/>
                <a:gd name="T11" fmla="*/ 0 h 463"/>
                <a:gd name="T12" fmla="*/ 0 w 407"/>
                <a:gd name="T13" fmla="*/ 11 h 463"/>
                <a:gd name="T14" fmla="*/ 0 w 407"/>
                <a:gd name="T15" fmla="*/ 24 h 463"/>
                <a:gd name="T16" fmla="*/ 17 w 407"/>
                <a:gd name="T17" fmla="*/ 39 h 463"/>
                <a:gd name="T18" fmla="*/ 46 w 407"/>
                <a:gd name="T19" fmla="*/ 47 h 463"/>
                <a:gd name="T20" fmla="*/ 46 w 407"/>
                <a:gd name="T21" fmla="*/ 417 h 463"/>
                <a:gd name="T22" fmla="*/ 17 w 407"/>
                <a:gd name="T23" fmla="*/ 424 h 463"/>
                <a:gd name="T24" fmla="*/ 0 w 407"/>
                <a:gd name="T25" fmla="*/ 440 h 463"/>
                <a:gd name="T26" fmla="*/ 0 w 407"/>
                <a:gd name="T27" fmla="*/ 453 h 463"/>
                <a:gd name="T28" fmla="*/ 8 w 407"/>
                <a:gd name="T29" fmla="*/ 463 h 463"/>
                <a:gd name="T30" fmla="*/ 167 w 407"/>
                <a:gd name="T31" fmla="*/ 463 h 463"/>
                <a:gd name="T32" fmla="*/ 176 w 407"/>
                <a:gd name="T33" fmla="*/ 453 h 463"/>
                <a:gd name="T34" fmla="*/ 176 w 407"/>
                <a:gd name="T35" fmla="*/ 440 h 463"/>
                <a:gd name="T36" fmla="*/ 158 w 407"/>
                <a:gd name="T37" fmla="*/ 424 h 463"/>
                <a:gd name="T38" fmla="*/ 129 w 407"/>
                <a:gd name="T39" fmla="*/ 417 h 463"/>
                <a:gd name="T40" fmla="*/ 129 w 407"/>
                <a:gd name="T41" fmla="*/ 242 h 463"/>
                <a:gd name="T42" fmla="*/ 171 w 407"/>
                <a:gd name="T43" fmla="*/ 242 h 463"/>
                <a:gd name="T44" fmla="*/ 287 w 407"/>
                <a:gd name="T45" fmla="*/ 452 h 463"/>
                <a:gd name="T46" fmla="*/ 309 w 407"/>
                <a:gd name="T47" fmla="*/ 463 h 463"/>
                <a:gd name="T48" fmla="*/ 398 w 407"/>
                <a:gd name="T49" fmla="*/ 463 h 463"/>
                <a:gd name="T50" fmla="*/ 407 w 407"/>
                <a:gd name="T51" fmla="*/ 453 h 463"/>
                <a:gd name="T52" fmla="*/ 407 w 407"/>
                <a:gd name="T53" fmla="*/ 440 h 463"/>
                <a:gd name="T54" fmla="*/ 389 w 407"/>
                <a:gd name="T55" fmla="*/ 424 h 463"/>
                <a:gd name="T56" fmla="*/ 145 w 407"/>
                <a:gd name="T57" fmla="*/ 203 h 463"/>
                <a:gd name="T58" fmla="*/ 130 w 407"/>
                <a:gd name="T59" fmla="*/ 203 h 463"/>
                <a:gd name="T60" fmla="*/ 130 w 407"/>
                <a:gd name="T61" fmla="*/ 43 h 463"/>
                <a:gd name="T62" fmla="*/ 162 w 407"/>
                <a:gd name="T63" fmla="*/ 43 h 463"/>
                <a:gd name="T64" fmla="*/ 257 w 407"/>
                <a:gd name="T65" fmla="*/ 121 h 463"/>
                <a:gd name="T66" fmla="*/ 145 w 407"/>
                <a:gd name="T67" fmla="*/ 203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463">
                  <a:moveTo>
                    <a:pt x="389" y="424"/>
                  </a:moveTo>
                  <a:cubicBezTo>
                    <a:pt x="371" y="420"/>
                    <a:pt x="367" y="417"/>
                    <a:pt x="352" y="397"/>
                  </a:cubicBezTo>
                  <a:cubicBezTo>
                    <a:pt x="330" y="367"/>
                    <a:pt x="278" y="292"/>
                    <a:pt x="248" y="229"/>
                  </a:cubicBezTo>
                  <a:cubicBezTo>
                    <a:pt x="304" y="209"/>
                    <a:pt x="346" y="170"/>
                    <a:pt x="346" y="108"/>
                  </a:cubicBezTo>
                  <a:cubicBezTo>
                    <a:pt x="346" y="20"/>
                    <a:pt x="261" y="0"/>
                    <a:pt x="185" y="0"/>
                  </a:cubicBezTo>
                  <a:cubicBezTo>
                    <a:pt x="8" y="0"/>
                    <a:pt x="8" y="0"/>
                    <a:pt x="8" y="0"/>
                  </a:cubicBezTo>
                  <a:cubicBezTo>
                    <a:pt x="1" y="0"/>
                    <a:pt x="0" y="4"/>
                    <a:pt x="0" y="11"/>
                  </a:cubicBezTo>
                  <a:cubicBezTo>
                    <a:pt x="0" y="24"/>
                    <a:pt x="0" y="24"/>
                    <a:pt x="0" y="24"/>
                  </a:cubicBezTo>
                  <a:cubicBezTo>
                    <a:pt x="0" y="35"/>
                    <a:pt x="4" y="35"/>
                    <a:pt x="17" y="39"/>
                  </a:cubicBezTo>
                  <a:cubicBezTo>
                    <a:pt x="46" y="47"/>
                    <a:pt x="46" y="47"/>
                    <a:pt x="46" y="47"/>
                  </a:cubicBezTo>
                  <a:cubicBezTo>
                    <a:pt x="46" y="417"/>
                    <a:pt x="46" y="417"/>
                    <a:pt x="46" y="417"/>
                  </a:cubicBezTo>
                  <a:cubicBezTo>
                    <a:pt x="17" y="424"/>
                    <a:pt x="17" y="424"/>
                    <a:pt x="17" y="424"/>
                  </a:cubicBezTo>
                  <a:cubicBezTo>
                    <a:pt x="4" y="428"/>
                    <a:pt x="0" y="429"/>
                    <a:pt x="0" y="440"/>
                  </a:cubicBezTo>
                  <a:cubicBezTo>
                    <a:pt x="0" y="453"/>
                    <a:pt x="0" y="453"/>
                    <a:pt x="0" y="453"/>
                  </a:cubicBezTo>
                  <a:cubicBezTo>
                    <a:pt x="0" y="459"/>
                    <a:pt x="1" y="463"/>
                    <a:pt x="8" y="463"/>
                  </a:cubicBezTo>
                  <a:cubicBezTo>
                    <a:pt x="167" y="463"/>
                    <a:pt x="167" y="463"/>
                    <a:pt x="167" y="463"/>
                  </a:cubicBezTo>
                  <a:cubicBezTo>
                    <a:pt x="175" y="463"/>
                    <a:pt x="176" y="459"/>
                    <a:pt x="176" y="453"/>
                  </a:cubicBezTo>
                  <a:cubicBezTo>
                    <a:pt x="176" y="440"/>
                    <a:pt x="176" y="440"/>
                    <a:pt x="176" y="440"/>
                  </a:cubicBezTo>
                  <a:cubicBezTo>
                    <a:pt x="176" y="429"/>
                    <a:pt x="172" y="428"/>
                    <a:pt x="158" y="424"/>
                  </a:cubicBezTo>
                  <a:cubicBezTo>
                    <a:pt x="129" y="417"/>
                    <a:pt x="129" y="417"/>
                    <a:pt x="129" y="417"/>
                  </a:cubicBezTo>
                  <a:cubicBezTo>
                    <a:pt x="129" y="242"/>
                    <a:pt x="129" y="242"/>
                    <a:pt x="129" y="242"/>
                  </a:cubicBezTo>
                  <a:cubicBezTo>
                    <a:pt x="171" y="242"/>
                    <a:pt x="171" y="242"/>
                    <a:pt x="171" y="242"/>
                  </a:cubicBezTo>
                  <a:cubicBezTo>
                    <a:pt x="201" y="311"/>
                    <a:pt x="266" y="424"/>
                    <a:pt x="287" y="452"/>
                  </a:cubicBezTo>
                  <a:cubicBezTo>
                    <a:pt x="295" y="463"/>
                    <a:pt x="298" y="463"/>
                    <a:pt x="309" y="463"/>
                  </a:cubicBezTo>
                  <a:cubicBezTo>
                    <a:pt x="398" y="463"/>
                    <a:pt x="398" y="463"/>
                    <a:pt x="398" y="463"/>
                  </a:cubicBezTo>
                  <a:cubicBezTo>
                    <a:pt x="406" y="463"/>
                    <a:pt x="407" y="459"/>
                    <a:pt x="407" y="453"/>
                  </a:cubicBezTo>
                  <a:cubicBezTo>
                    <a:pt x="407" y="440"/>
                    <a:pt x="407" y="440"/>
                    <a:pt x="407" y="440"/>
                  </a:cubicBezTo>
                  <a:cubicBezTo>
                    <a:pt x="407" y="427"/>
                    <a:pt x="400" y="428"/>
                    <a:pt x="389" y="424"/>
                  </a:cubicBezTo>
                  <a:close/>
                  <a:moveTo>
                    <a:pt x="145" y="203"/>
                  </a:moveTo>
                  <a:cubicBezTo>
                    <a:pt x="130" y="203"/>
                    <a:pt x="130" y="203"/>
                    <a:pt x="130" y="203"/>
                  </a:cubicBezTo>
                  <a:cubicBezTo>
                    <a:pt x="130" y="43"/>
                    <a:pt x="130" y="43"/>
                    <a:pt x="130" y="43"/>
                  </a:cubicBezTo>
                  <a:cubicBezTo>
                    <a:pt x="162" y="43"/>
                    <a:pt x="162" y="43"/>
                    <a:pt x="162" y="43"/>
                  </a:cubicBezTo>
                  <a:cubicBezTo>
                    <a:pt x="222" y="43"/>
                    <a:pt x="257" y="66"/>
                    <a:pt x="257" y="121"/>
                  </a:cubicBezTo>
                  <a:cubicBezTo>
                    <a:pt x="257" y="189"/>
                    <a:pt x="205" y="203"/>
                    <a:pt x="145" y="203"/>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sz="2400"/>
            </a:p>
          </p:txBody>
        </p:sp>
        <p:sp>
          <p:nvSpPr>
            <p:cNvPr id="16" name="Freeform 11"/>
            <p:cNvSpPr>
              <a:spLocks noEditPoints="1"/>
            </p:cNvSpPr>
            <p:nvPr/>
          </p:nvSpPr>
          <p:spPr bwMode="auto">
            <a:xfrm>
              <a:off x="6350000" y="6264275"/>
              <a:ext cx="220663" cy="301625"/>
            </a:xfrm>
            <a:custGeom>
              <a:avLst/>
              <a:gdLst>
                <a:gd name="T0" fmla="*/ 331 w 348"/>
                <a:gd name="T1" fmla="*/ 428 h 473"/>
                <a:gd name="T2" fmla="*/ 299 w 348"/>
                <a:gd name="T3" fmla="*/ 418 h 473"/>
                <a:gd name="T4" fmla="*/ 299 w 348"/>
                <a:gd name="T5" fmla="*/ 16 h 473"/>
                <a:gd name="T6" fmla="*/ 284 w 348"/>
                <a:gd name="T7" fmla="*/ 0 h 473"/>
                <a:gd name="T8" fmla="*/ 186 w 348"/>
                <a:gd name="T9" fmla="*/ 0 h 473"/>
                <a:gd name="T10" fmla="*/ 178 w 348"/>
                <a:gd name="T11" fmla="*/ 11 h 473"/>
                <a:gd name="T12" fmla="*/ 178 w 348"/>
                <a:gd name="T13" fmla="*/ 19 h 473"/>
                <a:gd name="T14" fmla="*/ 196 w 348"/>
                <a:gd name="T15" fmla="*/ 36 h 473"/>
                <a:gd name="T16" fmla="*/ 227 w 348"/>
                <a:gd name="T17" fmla="*/ 45 h 473"/>
                <a:gd name="T18" fmla="*/ 227 w 348"/>
                <a:gd name="T19" fmla="*/ 158 h 473"/>
                <a:gd name="T20" fmla="*/ 153 w 348"/>
                <a:gd name="T21" fmla="*/ 133 h 473"/>
                <a:gd name="T22" fmla="*/ 0 w 348"/>
                <a:gd name="T23" fmla="*/ 313 h 473"/>
                <a:gd name="T24" fmla="*/ 123 w 348"/>
                <a:gd name="T25" fmla="*/ 473 h 473"/>
                <a:gd name="T26" fmla="*/ 227 w 348"/>
                <a:gd name="T27" fmla="*/ 420 h 473"/>
                <a:gd name="T28" fmla="*/ 227 w 348"/>
                <a:gd name="T29" fmla="*/ 447 h 473"/>
                <a:gd name="T30" fmla="*/ 242 w 348"/>
                <a:gd name="T31" fmla="*/ 463 h 473"/>
                <a:gd name="T32" fmla="*/ 340 w 348"/>
                <a:gd name="T33" fmla="*/ 463 h 473"/>
                <a:gd name="T34" fmla="*/ 348 w 348"/>
                <a:gd name="T35" fmla="*/ 453 h 473"/>
                <a:gd name="T36" fmla="*/ 348 w 348"/>
                <a:gd name="T37" fmla="*/ 444 h 473"/>
                <a:gd name="T38" fmla="*/ 331 w 348"/>
                <a:gd name="T39" fmla="*/ 428 h 473"/>
                <a:gd name="T40" fmla="*/ 227 w 348"/>
                <a:gd name="T41" fmla="*/ 379 h 473"/>
                <a:gd name="T42" fmla="*/ 153 w 348"/>
                <a:gd name="T43" fmla="*/ 418 h 473"/>
                <a:gd name="T44" fmla="*/ 77 w 348"/>
                <a:gd name="T45" fmla="*/ 299 h 473"/>
                <a:gd name="T46" fmla="*/ 158 w 348"/>
                <a:gd name="T47" fmla="*/ 179 h 473"/>
                <a:gd name="T48" fmla="*/ 227 w 348"/>
                <a:gd name="T49" fmla="*/ 299 h 473"/>
                <a:gd name="T50" fmla="*/ 227 w 348"/>
                <a:gd name="T51" fmla="*/ 37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8" h="473">
                  <a:moveTo>
                    <a:pt x="331" y="428"/>
                  </a:moveTo>
                  <a:cubicBezTo>
                    <a:pt x="299" y="418"/>
                    <a:pt x="299" y="418"/>
                    <a:pt x="299" y="418"/>
                  </a:cubicBezTo>
                  <a:cubicBezTo>
                    <a:pt x="299" y="16"/>
                    <a:pt x="299" y="16"/>
                    <a:pt x="299" y="16"/>
                  </a:cubicBezTo>
                  <a:cubicBezTo>
                    <a:pt x="299" y="6"/>
                    <a:pt x="296" y="0"/>
                    <a:pt x="284" y="0"/>
                  </a:cubicBezTo>
                  <a:cubicBezTo>
                    <a:pt x="186" y="0"/>
                    <a:pt x="186" y="0"/>
                    <a:pt x="186" y="0"/>
                  </a:cubicBezTo>
                  <a:cubicBezTo>
                    <a:pt x="179" y="0"/>
                    <a:pt x="178" y="4"/>
                    <a:pt x="178" y="11"/>
                  </a:cubicBezTo>
                  <a:cubicBezTo>
                    <a:pt x="178" y="19"/>
                    <a:pt x="178" y="19"/>
                    <a:pt x="178" y="19"/>
                  </a:cubicBezTo>
                  <a:cubicBezTo>
                    <a:pt x="178" y="31"/>
                    <a:pt x="182" y="32"/>
                    <a:pt x="196" y="36"/>
                  </a:cubicBezTo>
                  <a:cubicBezTo>
                    <a:pt x="227" y="45"/>
                    <a:pt x="227" y="45"/>
                    <a:pt x="227" y="45"/>
                  </a:cubicBezTo>
                  <a:cubicBezTo>
                    <a:pt x="227" y="158"/>
                    <a:pt x="227" y="158"/>
                    <a:pt x="227" y="158"/>
                  </a:cubicBezTo>
                  <a:cubicBezTo>
                    <a:pt x="215" y="148"/>
                    <a:pt x="190" y="133"/>
                    <a:pt x="153" y="133"/>
                  </a:cubicBezTo>
                  <a:cubicBezTo>
                    <a:pt x="81" y="133"/>
                    <a:pt x="0" y="185"/>
                    <a:pt x="0" y="313"/>
                  </a:cubicBezTo>
                  <a:cubicBezTo>
                    <a:pt x="0" y="425"/>
                    <a:pt x="62" y="473"/>
                    <a:pt x="123" y="473"/>
                  </a:cubicBezTo>
                  <a:cubicBezTo>
                    <a:pt x="162" y="473"/>
                    <a:pt x="195" y="453"/>
                    <a:pt x="227" y="420"/>
                  </a:cubicBezTo>
                  <a:cubicBezTo>
                    <a:pt x="227" y="447"/>
                    <a:pt x="227" y="447"/>
                    <a:pt x="227" y="447"/>
                  </a:cubicBezTo>
                  <a:cubicBezTo>
                    <a:pt x="227" y="457"/>
                    <a:pt x="230" y="463"/>
                    <a:pt x="242" y="463"/>
                  </a:cubicBezTo>
                  <a:cubicBezTo>
                    <a:pt x="340" y="463"/>
                    <a:pt x="340" y="463"/>
                    <a:pt x="340" y="463"/>
                  </a:cubicBezTo>
                  <a:cubicBezTo>
                    <a:pt x="347" y="463"/>
                    <a:pt x="348" y="459"/>
                    <a:pt x="348" y="453"/>
                  </a:cubicBezTo>
                  <a:cubicBezTo>
                    <a:pt x="348" y="444"/>
                    <a:pt x="348" y="444"/>
                    <a:pt x="348" y="444"/>
                  </a:cubicBezTo>
                  <a:cubicBezTo>
                    <a:pt x="348" y="432"/>
                    <a:pt x="344" y="432"/>
                    <a:pt x="331" y="428"/>
                  </a:cubicBezTo>
                  <a:close/>
                  <a:moveTo>
                    <a:pt x="227" y="379"/>
                  </a:moveTo>
                  <a:cubicBezTo>
                    <a:pt x="205" y="401"/>
                    <a:pt x="181" y="418"/>
                    <a:pt x="153" y="418"/>
                  </a:cubicBezTo>
                  <a:cubicBezTo>
                    <a:pt x="100" y="418"/>
                    <a:pt x="77" y="362"/>
                    <a:pt x="77" y="299"/>
                  </a:cubicBezTo>
                  <a:cubicBezTo>
                    <a:pt x="77" y="225"/>
                    <a:pt x="109" y="179"/>
                    <a:pt x="158" y="179"/>
                  </a:cubicBezTo>
                  <a:cubicBezTo>
                    <a:pt x="209" y="179"/>
                    <a:pt x="227" y="229"/>
                    <a:pt x="227" y="299"/>
                  </a:cubicBezTo>
                  <a:lnTo>
                    <a:pt x="227" y="37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sz="2400"/>
            </a:p>
          </p:txBody>
        </p:sp>
        <p:sp>
          <p:nvSpPr>
            <p:cNvPr id="17" name="Freeform 12"/>
            <p:cNvSpPr>
              <a:spLocks/>
            </p:cNvSpPr>
            <p:nvPr/>
          </p:nvSpPr>
          <p:spPr bwMode="auto">
            <a:xfrm>
              <a:off x="7032625" y="6354763"/>
              <a:ext cx="234950" cy="211138"/>
            </a:xfrm>
            <a:custGeom>
              <a:avLst/>
              <a:gdLst>
                <a:gd name="T0" fmla="*/ 323 w 372"/>
                <a:gd name="T1" fmla="*/ 15 h 330"/>
                <a:gd name="T2" fmla="*/ 308 w 372"/>
                <a:gd name="T3" fmla="*/ 0 h 330"/>
                <a:gd name="T4" fmla="*/ 210 w 372"/>
                <a:gd name="T5" fmla="*/ 0 h 330"/>
                <a:gd name="T6" fmla="*/ 202 w 372"/>
                <a:gd name="T7" fmla="*/ 10 h 330"/>
                <a:gd name="T8" fmla="*/ 202 w 372"/>
                <a:gd name="T9" fmla="*/ 19 h 330"/>
                <a:gd name="T10" fmla="*/ 219 w 372"/>
                <a:gd name="T11" fmla="*/ 35 h 330"/>
                <a:gd name="T12" fmla="*/ 251 w 372"/>
                <a:gd name="T13" fmla="*/ 44 h 330"/>
                <a:gd name="T14" fmla="*/ 251 w 372"/>
                <a:gd name="T15" fmla="*/ 236 h 330"/>
                <a:gd name="T16" fmla="*/ 176 w 372"/>
                <a:gd name="T17" fmla="*/ 275 h 330"/>
                <a:gd name="T18" fmla="*/ 121 w 372"/>
                <a:gd name="T19" fmla="*/ 169 h 330"/>
                <a:gd name="T20" fmla="*/ 121 w 372"/>
                <a:gd name="T21" fmla="*/ 15 h 330"/>
                <a:gd name="T22" fmla="*/ 106 w 372"/>
                <a:gd name="T23" fmla="*/ 0 h 330"/>
                <a:gd name="T24" fmla="*/ 8 w 372"/>
                <a:gd name="T25" fmla="*/ 0 h 330"/>
                <a:gd name="T26" fmla="*/ 0 w 372"/>
                <a:gd name="T27" fmla="*/ 10 h 330"/>
                <a:gd name="T28" fmla="*/ 0 w 372"/>
                <a:gd name="T29" fmla="*/ 19 h 330"/>
                <a:gd name="T30" fmla="*/ 18 w 372"/>
                <a:gd name="T31" fmla="*/ 35 h 330"/>
                <a:gd name="T32" fmla="*/ 49 w 372"/>
                <a:gd name="T33" fmla="*/ 44 h 330"/>
                <a:gd name="T34" fmla="*/ 49 w 372"/>
                <a:gd name="T35" fmla="*/ 207 h 330"/>
                <a:gd name="T36" fmla="*/ 145 w 372"/>
                <a:gd name="T37" fmla="*/ 330 h 330"/>
                <a:gd name="T38" fmla="*/ 251 w 372"/>
                <a:gd name="T39" fmla="*/ 277 h 330"/>
                <a:gd name="T40" fmla="*/ 251 w 372"/>
                <a:gd name="T41" fmla="*/ 304 h 330"/>
                <a:gd name="T42" fmla="*/ 266 w 372"/>
                <a:gd name="T43" fmla="*/ 320 h 330"/>
                <a:gd name="T44" fmla="*/ 364 w 372"/>
                <a:gd name="T45" fmla="*/ 320 h 330"/>
                <a:gd name="T46" fmla="*/ 372 w 372"/>
                <a:gd name="T47" fmla="*/ 310 h 330"/>
                <a:gd name="T48" fmla="*/ 372 w 372"/>
                <a:gd name="T49" fmla="*/ 301 h 330"/>
                <a:gd name="T50" fmla="*/ 354 w 372"/>
                <a:gd name="T51" fmla="*/ 285 h 330"/>
                <a:gd name="T52" fmla="*/ 323 w 372"/>
                <a:gd name="T53" fmla="*/ 275 h 330"/>
                <a:gd name="T54" fmla="*/ 323 w 372"/>
                <a:gd name="T55" fmla="*/ 15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2" h="330">
                  <a:moveTo>
                    <a:pt x="323" y="15"/>
                  </a:moveTo>
                  <a:cubicBezTo>
                    <a:pt x="323" y="6"/>
                    <a:pt x="320" y="0"/>
                    <a:pt x="308" y="0"/>
                  </a:cubicBezTo>
                  <a:cubicBezTo>
                    <a:pt x="210" y="0"/>
                    <a:pt x="210" y="0"/>
                    <a:pt x="210" y="0"/>
                  </a:cubicBezTo>
                  <a:cubicBezTo>
                    <a:pt x="202" y="0"/>
                    <a:pt x="202" y="4"/>
                    <a:pt x="202" y="10"/>
                  </a:cubicBezTo>
                  <a:cubicBezTo>
                    <a:pt x="202" y="19"/>
                    <a:pt x="202" y="19"/>
                    <a:pt x="202" y="19"/>
                  </a:cubicBezTo>
                  <a:cubicBezTo>
                    <a:pt x="202" y="31"/>
                    <a:pt x="206" y="31"/>
                    <a:pt x="219" y="35"/>
                  </a:cubicBezTo>
                  <a:cubicBezTo>
                    <a:pt x="251" y="44"/>
                    <a:pt x="251" y="44"/>
                    <a:pt x="251" y="44"/>
                  </a:cubicBezTo>
                  <a:cubicBezTo>
                    <a:pt x="251" y="236"/>
                    <a:pt x="251" y="236"/>
                    <a:pt x="251" y="236"/>
                  </a:cubicBezTo>
                  <a:cubicBezTo>
                    <a:pt x="224" y="264"/>
                    <a:pt x="204" y="275"/>
                    <a:pt x="176" y="275"/>
                  </a:cubicBezTo>
                  <a:cubicBezTo>
                    <a:pt x="125" y="275"/>
                    <a:pt x="121" y="236"/>
                    <a:pt x="121" y="169"/>
                  </a:cubicBezTo>
                  <a:cubicBezTo>
                    <a:pt x="121" y="15"/>
                    <a:pt x="121" y="15"/>
                    <a:pt x="121" y="15"/>
                  </a:cubicBezTo>
                  <a:cubicBezTo>
                    <a:pt x="121" y="6"/>
                    <a:pt x="118" y="0"/>
                    <a:pt x="106" y="0"/>
                  </a:cubicBezTo>
                  <a:cubicBezTo>
                    <a:pt x="8" y="0"/>
                    <a:pt x="8" y="0"/>
                    <a:pt x="8" y="0"/>
                  </a:cubicBezTo>
                  <a:cubicBezTo>
                    <a:pt x="1" y="0"/>
                    <a:pt x="0" y="4"/>
                    <a:pt x="0" y="10"/>
                  </a:cubicBezTo>
                  <a:cubicBezTo>
                    <a:pt x="0" y="19"/>
                    <a:pt x="0" y="19"/>
                    <a:pt x="0" y="19"/>
                  </a:cubicBezTo>
                  <a:cubicBezTo>
                    <a:pt x="0" y="31"/>
                    <a:pt x="4" y="31"/>
                    <a:pt x="18" y="35"/>
                  </a:cubicBezTo>
                  <a:cubicBezTo>
                    <a:pt x="49" y="44"/>
                    <a:pt x="49" y="44"/>
                    <a:pt x="49" y="44"/>
                  </a:cubicBezTo>
                  <a:cubicBezTo>
                    <a:pt x="49" y="207"/>
                    <a:pt x="49" y="207"/>
                    <a:pt x="49" y="207"/>
                  </a:cubicBezTo>
                  <a:cubicBezTo>
                    <a:pt x="49" y="309"/>
                    <a:pt x="96" y="330"/>
                    <a:pt x="145" y="330"/>
                  </a:cubicBezTo>
                  <a:cubicBezTo>
                    <a:pt x="188" y="330"/>
                    <a:pt x="220" y="312"/>
                    <a:pt x="251" y="277"/>
                  </a:cubicBezTo>
                  <a:cubicBezTo>
                    <a:pt x="251" y="304"/>
                    <a:pt x="251" y="304"/>
                    <a:pt x="251" y="304"/>
                  </a:cubicBezTo>
                  <a:cubicBezTo>
                    <a:pt x="251" y="314"/>
                    <a:pt x="254" y="320"/>
                    <a:pt x="266" y="320"/>
                  </a:cubicBezTo>
                  <a:cubicBezTo>
                    <a:pt x="364" y="320"/>
                    <a:pt x="364" y="320"/>
                    <a:pt x="364" y="320"/>
                  </a:cubicBezTo>
                  <a:cubicBezTo>
                    <a:pt x="371" y="320"/>
                    <a:pt x="372" y="316"/>
                    <a:pt x="372" y="310"/>
                  </a:cubicBezTo>
                  <a:cubicBezTo>
                    <a:pt x="372" y="301"/>
                    <a:pt x="372" y="301"/>
                    <a:pt x="372" y="301"/>
                  </a:cubicBezTo>
                  <a:cubicBezTo>
                    <a:pt x="372" y="289"/>
                    <a:pt x="368" y="289"/>
                    <a:pt x="354" y="285"/>
                  </a:cubicBezTo>
                  <a:cubicBezTo>
                    <a:pt x="323" y="275"/>
                    <a:pt x="323" y="275"/>
                    <a:pt x="323" y="275"/>
                  </a:cubicBezTo>
                  <a:lnTo>
                    <a:pt x="323" y="1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sz="2400"/>
            </a:p>
          </p:txBody>
        </p:sp>
        <p:sp>
          <p:nvSpPr>
            <p:cNvPr id="18" name="Freeform 13"/>
            <p:cNvSpPr>
              <a:spLocks noEditPoints="1"/>
            </p:cNvSpPr>
            <p:nvPr/>
          </p:nvSpPr>
          <p:spPr bwMode="auto">
            <a:xfrm>
              <a:off x="6140450" y="6348413"/>
              <a:ext cx="195263" cy="217488"/>
            </a:xfrm>
            <a:custGeom>
              <a:avLst/>
              <a:gdLst>
                <a:gd name="T0" fmla="*/ 289 w 307"/>
                <a:gd name="T1" fmla="*/ 295 h 340"/>
                <a:gd name="T2" fmla="*/ 258 w 307"/>
                <a:gd name="T3" fmla="*/ 285 h 340"/>
                <a:gd name="T4" fmla="*/ 258 w 307"/>
                <a:gd name="T5" fmla="*/ 106 h 340"/>
                <a:gd name="T6" fmla="*/ 130 w 307"/>
                <a:gd name="T7" fmla="*/ 0 h 340"/>
                <a:gd name="T8" fmla="*/ 45 w 307"/>
                <a:gd name="T9" fmla="*/ 12 h 340"/>
                <a:gd name="T10" fmla="*/ 22 w 307"/>
                <a:gd name="T11" fmla="*/ 39 h 340"/>
                <a:gd name="T12" fmla="*/ 18 w 307"/>
                <a:gd name="T13" fmla="*/ 74 h 340"/>
                <a:gd name="T14" fmla="*/ 24 w 307"/>
                <a:gd name="T15" fmla="*/ 84 h 340"/>
                <a:gd name="T16" fmla="*/ 43 w 307"/>
                <a:gd name="T17" fmla="*/ 76 h 340"/>
                <a:gd name="T18" fmla="*/ 125 w 307"/>
                <a:gd name="T19" fmla="*/ 54 h 340"/>
                <a:gd name="T20" fmla="*/ 185 w 307"/>
                <a:gd name="T21" fmla="*/ 118 h 340"/>
                <a:gd name="T22" fmla="*/ 185 w 307"/>
                <a:gd name="T23" fmla="*/ 151 h 340"/>
                <a:gd name="T24" fmla="*/ 63 w 307"/>
                <a:gd name="T25" fmla="*/ 176 h 340"/>
                <a:gd name="T26" fmla="*/ 0 w 307"/>
                <a:gd name="T27" fmla="*/ 250 h 340"/>
                <a:gd name="T28" fmla="*/ 83 w 307"/>
                <a:gd name="T29" fmla="*/ 340 h 340"/>
                <a:gd name="T30" fmla="*/ 185 w 307"/>
                <a:gd name="T31" fmla="*/ 290 h 340"/>
                <a:gd name="T32" fmla="*/ 185 w 307"/>
                <a:gd name="T33" fmla="*/ 314 h 340"/>
                <a:gd name="T34" fmla="*/ 200 w 307"/>
                <a:gd name="T35" fmla="*/ 330 h 340"/>
                <a:gd name="T36" fmla="*/ 298 w 307"/>
                <a:gd name="T37" fmla="*/ 330 h 340"/>
                <a:gd name="T38" fmla="*/ 307 w 307"/>
                <a:gd name="T39" fmla="*/ 320 h 340"/>
                <a:gd name="T40" fmla="*/ 307 w 307"/>
                <a:gd name="T41" fmla="*/ 311 h 340"/>
                <a:gd name="T42" fmla="*/ 289 w 307"/>
                <a:gd name="T43" fmla="*/ 295 h 340"/>
                <a:gd name="T44" fmla="*/ 185 w 307"/>
                <a:gd name="T45" fmla="*/ 254 h 340"/>
                <a:gd name="T46" fmla="*/ 116 w 307"/>
                <a:gd name="T47" fmla="*/ 285 h 340"/>
                <a:gd name="T48" fmla="*/ 78 w 307"/>
                <a:gd name="T49" fmla="*/ 244 h 340"/>
                <a:gd name="T50" fmla="*/ 114 w 307"/>
                <a:gd name="T51" fmla="*/ 201 h 340"/>
                <a:gd name="T52" fmla="*/ 185 w 307"/>
                <a:gd name="T53" fmla="*/ 184 h 340"/>
                <a:gd name="T54" fmla="*/ 185 w 307"/>
                <a:gd name="T55" fmla="*/ 25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7" h="340">
                  <a:moveTo>
                    <a:pt x="289" y="295"/>
                  </a:moveTo>
                  <a:cubicBezTo>
                    <a:pt x="258" y="285"/>
                    <a:pt x="258" y="285"/>
                    <a:pt x="258" y="285"/>
                  </a:cubicBezTo>
                  <a:cubicBezTo>
                    <a:pt x="258" y="106"/>
                    <a:pt x="258" y="106"/>
                    <a:pt x="258" y="106"/>
                  </a:cubicBezTo>
                  <a:cubicBezTo>
                    <a:pt x="258" y="27"/>
                    <a:pt x="202" y="0"/>
                    <a:pt x="130" y="0"/>
                  </a:cubicBezTo>
                  <a:cubicBezTo>
                    <a:pt x="87" y="0"/>
                    <a:pt x="52" y="10"/>
                    <a:pt x="45" y="12"/>
                  </a:cubicBezTo>
                  <a:cubicBezTo>
                    <a:pt x="27" y="17"/>
                    <a:pt x="24" y="21"/>
                    <a:pt x="22" y="39"/>
                  </a:cubicBezTo>
                  <a:cubicBezTo>
                    <a:pt x="18" y="74"/>
                    <a:pt x="18" y="74"/>
                    <a:pt x="18" y="74"/>
                  </a:cubicBezTo>
                  <a:cubicBezTo>
                    <a:pt x="18" y="81"/>
                    <a:pt x="20" y="84"/>
                    <a:pt x="24" y="84"/>
                  </a:cubicBezTo>
                  <a:cubicBezTo>
                    <a:pt x="30" y="84"/>
                    <a:pt x="38" y="79"/>
                    <a:pt x="43" y="76"/>
                  </a:cubicBezTo>
                  <a:cubicBezTo>
                    <a:pt x="65" y="64"/>
                    <a:pt x="98" y="54"/>
                    <a:pt x="125" y="54"/>
                  </a:cubicBezTo>
                  <a:cubicBezTo>
                    <a:pt x="182" y="54"/>
                    <a:pt x="185" y="92"/>
                    <a:pt x="185" y="118"/>
                  </a:cubicBezTo>
                  <a:cubicBezTo>
                    <a:pt x="185" y="151"/>
                    <a:pt x="185" y="151"/>
                    <a:pt x="185" y="151"/>
                  </a:cubicBezTo>
                  <a:cubicBezTo>
                    <a:pt x="63" y="176"/>
                    <a:pt x="63" y="176"/>
                    <a:pt x="63" y="176"/>
                  </a:cubicBezTo>
                  <a:cubicBezTo>
                    <a:pt x="22" y="184"/>
                    <a:pt x="0" y="203"/>
                    <a:pt x="0" y="250"/>
                  </a:cubicBezTo>
                  <a:cubicBezTo>
                    <a:pt x="0" y="302"/>
                    <a:pt x="27" y="340"/>
                    <a:pt x="83" y="340"/>
                  </a:cubicBezTo>
                  <a:cubicBezTo>
                    <a:pt x="119" y="340"/>
                    <a:pt x="145" y="328"/>
                    <a:pt x="185" y="290"/>
                  </a:cubicBezTo>
                  <a:cubicBezTo>
                    <a:pt x="185" y="314"/>
                    <a:pt x="185" y="314"/>
                    <a:pt x="185" y="314"/>
                  </a:cubicBezTo>
                  <a:cubicBezTo>
                    <a:pt x="185" y="324"/>
                    <a:pt x="188" y="330"/>
                    <a:pt x="200" y="330"/>
                  </a:cubicBezTo>
                  <a:cubicBezTo>
                    <a:pt x="298" y="330"/>
                    <a:pt x="298" y="330"/>
                    <a:pt x="298" y="330"/>
                  </a:cubicBezTo>
                  <a:cubicBezTo>
                    <a:pt x="305" y="330"/>
                    <a:pt x="307" y="326"/>
                    <a:pt x="307" y="320"/>
                  </a:cubicBezTo>
                  <a:cubicBezTo>
                    <a:pt x="307" y="311"/>
                    <a:pt x="307" y="311"/>
                    <a:pt x="307" y="311"/>
                  </a:cubicBezTo>
                  <a:cubicBezTo>
                    <a:pt x="307" y="299"/>
                    <a:pt x="303" y="299"/>
                    <a:pt x="289" y="295"/>
                  </a:cubicBezTo>
                  <a:close/>
                  <a:moveTo>
                    <a:pt x="185" y="254"/>
                  </a:moveTo>
                  <a:cubicBezTo>
                    <a:pt x="160" y="276"/>
                    <a:pt x="135" y="285"/>
                    <a:pt x="116" y="285"/>
                  </a:cubicBezTo>
                  <a:cubicBezTo>
                    <a:pt x="99" y="285"/>
                    <a:pt x="78" y="278"/>
                    <a:pt x="78" y="244"/>
                  </a:cubicBezTo>
                  <a:cubicBezTo>
                    <a:pt x="78" y="211"/>
                    <a:pt x="97" y="205"/>
                    <a:pt x="114" y="201"/>
                  </a:cubicBezTo>
                  <a:cubicBezTo>
                    <a:pt x="185" y="184"/>
                    <a:pt x="185" y="184"/>
                    <a:pt x="185" y="184"/>
                  </a:cubicBezTo>
                  <a:cubicBezTo>
                    <a:pt x="185" y="254"/>
                    <a:pt x="185" y="254"/>
                    <a:pt x="185" y="25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sz="2400"/>
            </a:p>
          </p:txBody>
        </p:sp>
        <p:sp>
          <p:nvSpPr>
            <p:cNvPr id="19" name="Freeform 14"/>
            <p:cNvSpPr>
              <a:spLocks noEditPoints="1"/>
            </p:cNvSpPr>
            <p:nvPr/>
          </p:nvSpPr>
          <p:spPr bwMode="auto">
            <a:xfrm>
              <a:off x="6565900" y="6264275"/>
              <a:ext cx="222250" cy="301625"/>
            </a:xfrm>
            <a:custGeom>
              <a:avLst/>
              <a:gdLst>
                <a:gd name="T0" fmla="*/ 226 w 349"/>
                <a:gd name="T1" fmla="*/ 133 h 473"/>
                <a:gd name="T2" fmla="*/ 122 w 349"/>
                <a:gd name="T3" fmla="*/ 185 h 473"/>
                <a:gd name="T4" fmla="*/ 122 w 349"/>
                <a:gd name="T5" fmla="*/ 16 h 473"/>
                <a:gd name="T6" fmla="*/ 107 w 349"/>
                <a:gd name="T7" fmla="*/ 0 h 473"/>
                <a:gd name="T8" fmla="*/ 9 w 349"/>
                <a:gd name="T9" fmla="*/ 0 h 473"/>
                <a:gd name="T10" fmla="*/ 0 w 349"/>
                <a:gd name="T11" fmla="*/ 11 h 473"/>
                <a:gd name="T12" fmla="*/ 0 w 349"/>
                <a:gd name="T13" fmla="*/ 19 h 473"/>
                <a:gd name="T14" fmla="*/ 18 w 349"/>
                <a:gd name="T15" fmla="*/ 36 h 473"/>
                <a:gd name="T16" fmla="*/ 49 w 349"/>
                <a:gd name="T17" fmla="*/ 45 h 473"/>
                <a:gd name="T18" fmla="*/ 49 w 349"/>
                <a:gd name="T19" fmla="*/ 422 h 473"/>
                <a:gd name="T20" fmla="*/ 62 w 349"/>
                <a:gd name="T21" fmla="*/ 445 h 473"/>
                <a:gd name="T22" fmla="*/ 182 w 349"/>
                <a:gd name="T23" fmla="*/ 473 h 473"/>
                <a:gd name="T24" fmla="*/ 349 w 349"/>
                <a:gd name="T25" fmla="*/ 291 h 473"/>
                <a:gd name="T26" fmla="*/ 226 w 349"/>
                <a:gd name="T27" fmla="*/ 133 h 473"/>
                <a:gd name="T28" fmla="*/ 181 w 349"/>
                <a:gd name="T29" fmla="*/ 430 h 473"/>
                <a:gd name="T30" fmla="*/ 122 w 349"/>
                <a:gd name="T31" fmla="*/ 337 h 473"/>
                <a:gd name="T32" fmla="*/ 122 w 349"/>
                <a:gd name="T33" fmla="*/ 227 h 473"/>
                <a:gd name="T34" fmla="*/ 196 w 349"/>
                <a:gd name="T35" fmla="*/ 188 h 473"/>
                <a:gd name="T36" fmla="*/ 271 w 349"/>
                <a:gd name="T37" fmla="*/ 305 h 473"/>
                <a:gd name="T38" fmla="*/ 181 w 349"/>
                <a:gd name="T39" fmla="*/ 43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9" h="473">
                  <a:moveTo>
                    <a:pt x="226" y="133"/>
                  </a:moveTo>
                  <a:cubicBezTo>
                    <a:pt x="188" y="133"/>
                    <a:pt x="154" y="153"/>
                    <a:pt x="122" y="185"/>
                  </a:cubicBezTo>
                  <a:cubicBezTo>
                    <a:pt x="122" y="16"/>
                    <a:pt x="122" y="16"/>
                    <a:pt x="122" y="16"/>
                  </a:cubicBezTo>
                  <a:cubicBezTo>
                    <a:pt x="122" y="6"/>
                    <a:pt x="119" y="0"/>
                    <a:pt x="107" y="0"/>
                  </a:cubicBezTo>
                  <a:cubicBezTo>
                    <a:pt x="9" y="0"/>
                    <a:pt x="9" y="0"/>
                    <a:pt x="9" y="0"/>
                  </a:cubicBezTo>
                  <a:cubicBezTo>
                    <a:pt x="2" y="0"/>
                    <a:pt x="0" y="4"/>
                    <a:pt x="0" y="11"/>
                  </a:cubicBezTo>
                  <a:cubicBezTo>
                    <a:pt x="0" y="19"/>
                    <a:pt x="0" y="19"/>
                    <a:pt x="0" y="19"/>
                  </a:cubicBezTo>
                  <a:cubicBezTo>
                    <a:pt x="0" y="31"/>
                    <a:pt x="4" y="32"/>
                    <a:pt x="18" y="36"/>
                  </a:cubicBezTo>
                  <a:cubicBezTo>
                    <a:pt x="49" y="45"/>
                    <a:pt x="49" y="45"/>
                    <a:pt x="49" y="45"/>
                  </a:cubicBezTo>
                  <a:cubicBezTo>
                    <a:pt x="49" y="422"/>
                    <a:pt x="49" y="422"/>
                    <a:pt x="49" y="422"/>
                  </a:cubicBezTo>
                  <a:cubicBezTo>
                    <a:pt x="49" y="431"/>
                    <a:pt x="50" y="438"/>
                    <a:pt x="62" y="445"/>
                  </a:cubicBezTo>
                  <a:cubicBezTo>
                    <a:pt x="83" y="458"/>
                    <a:pt x="135" y="473"/>
                    <a:pt x="182" y="473"/>
                  </a:cubicBezTo>
                  <a:cubicBezTo>
                    <a:pt x="287" y="473"/>
                    <a:pt x="349" y="399"/>
                    <a:pt x="349" y="291"/>
                  </a:cubicBezTo>
                  <a:cubicBezTo>
                    <a:pt x="349" y="182"/>
                    <a:pt x="287" y="133"/>
                    <a:pt x="226" y="133"/>
                  </a:cubicBezTo>
                  <a:close/>
                  <a:moveTo>
                    <a:pt x="181" y="430"/>
                  </a:moveTo>
                  <a:cubicBezTo>
                    <a:pt x="131" y="430"/>
                    <a:pt x="122" y="385"/>
                    <a:pt x="122" y="337"/>
                  </a:cubicBezTo>
                  <a:cubicBezTo>
                    <a:pt x="122" y="227"/>
                    <a:pt x="122" y="227"/>
                    <a:pt x="122" y="227"/>
                  </a:cubicBezTo>
                  <a:cubicBezTo>
                    <a:pt x="143" y="205"/>
                    <a:pt x="168" y="188"/>
                    <a:pt x="196" y="188"/>
                  </a:cubicBezTo>
                  <a:cubicBezTo>
                    <a:pt x="249" y="188"/>
                    <a:pt x="271" y="244"/>
                    <a:pt x="271" y="305"/>
                  </a:cubicBezTo>
                  <a:cubicBezTo>
                    <a:pt x="271" y="390"/>
                    <a:pt x="229" y="430"/>
                    <a:pt x="181" y="430"/>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sz="2400"/>
            </a:p>
          </p:txBody>
        </p:sp>
        <p:sp>
          <p:nvSpPr>
            <p:cNvPr id="20" name="Freeform 15"/>
            <p:cNvSpPr>
              <a:spLocks noEditPoints="1"/>
            </p:cNvSpPr>
            <p:nvPr/>
          </p:nvSpPr>
          <p:spPr bwMode="auto">
            <a:xfrm>
              <a:off x="7283450" y="6264275"/>
              <a:ext cx="222250" cy="301625"/>
            </a:xfrm>
            <a:custGeom>
              <a:avLst/>
              <a:gdLst>
                <a:gd name="T0" fmla="*/ 331 w 349"/>
                <a:gd name="T1" fmla="*/ 428 h 473"/>
                <a:gd name="T2" fmla="*/ 300 w 349"/>
                <a:gd name="T3" fmla="*/ 418 h 473"/>
                <a:gd name="T4" fmla="*/ 300 w 349"/>
                <a:gd name="T5" fmla="*/ 16 h 473"/>
                <a:gd name="T6" fmla="*/ 285 w 349"/>
                <a:gd name="T7" fmla="*/ 0 h 473"/>
                <a:gd name="T8" fmla="*/ 187 w 349"/>
                <a:gd name="T9" fmla="*/ 0 h 473"/>
                <a:gd name="T10" fmla="*/ 178 w 349"/>
                <a:gd name="T11" fmla="*/ 11 h 473"/>
                <a:gd name="T12" fmla="*/ 178 w 349"/>
                <a:gd name="T13" fmla="*/ 19 h 473"/>
                <a:gd name="T14" fmla="*/ 196 w 349"/>
                <a:gd name="T15" fmla="*/ 36 h 473"/>
                <a:gd name="T16" fmla="*/ 227 w 349"/>
                <a:gd name="T17" fmla="*/ 45 h 473"/>
                <a:gd name="T18" fmla="*/ 227 w 349"/>
                <a:gd name="T19" fmla="*/ 158 h 473"/>
                <a:gd name="T20" fmla="*/ 153 w 349"/>
                <a:gd name="T21" fmla="*/ 133 h 473"/>
                <a:gd name="T22" fmla="*/ 0 w 349"/>
                <a:gd name="T23" fmla="*/ 313 h 473"/>
                <a:gd name="T24" fmla="*/ 123 w 349"/>
                <a:gd name="T25" fmla="*/ 473 h 473"/>
                <a:gd name="T26" fmla="*/ 227 w 349"/>
                <a:gd name="T27" fmla="*/ 420 h 473"/>
                <a:gd name="T28" fmla="*/ 227 w 349"/>
                <a:gd name="T29" fmla="*/ 447 h 473"/>
                <a:gd name="T30" fmla="*/ 242 w 349"/>
                <a:gd name="T31" fmla="*/ 463 h 473"/>
                <a:gd name="T32" fmla="*/ 340 w 349"/>
                <a:gd name="T33" fmla="*/ 463 h 473"/>
                <a:gd name="T34" fmla="*/ 349 w 349"/>
                <a:gd name="T35" fmla="*/ 453 h 473"/>
                <a:gd name="T36" fmla="*/ 349 w 349"/>
                <a:gd name="T37" fmla="*/ 444 h 473"/>
                <a:gd name="T38" fmla="*/ 331 w 349"/>
                <a:gd name="T39" fmla="*/ 428 h 473"/>
                <a:gd name="T40" fmla="*/ 227 w 349"/>
                <a:gd name="T41" fmla="*/ 379 h 473"/>
                <a:gd name="T42" fmla="*/ 153 w 349"/>
                <a:gd name="T43" fmla="*/ 418 h 473"/>
                <a:gd name="T44" fmla="*/ 78 w 349"/>
                <a:gd name="T45" fmla="*/ 299 h 473"/>
                <a:gd name="T46" fmla="*/ 158 w 349"/>
                <a:gd name="T47" fmla="*/ 179 h 473"/>
                <a:gd name="T48" fmla="*/ 227 w 349"/>
                <a:gd name="T49" fmla="*/ 299 h 473"/>
                <a:gd name="T50" fmla="*/ 227 w 349"/>
                <a:gd name="T51" fmla="*/ 37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9" h="473">
                  <a:moveTo>
                    <a:pt x="331" y="428"/>
                  </a:moveTo>
                  <a:cubicBezTo>
                    <a:pt x="300" y="418"/>
                    <a:pt x="300" y="418"/>
                    <a:pt x="300" y="418"/>
                  </a:cubicBezTo>
                  <a:cubicBezTo>
                    <a:pt x="300" y="16"/>
                    <a:pt x="300" y="16"/>
                    <a:pt x="300" y="16"/>
                  </a:cubicBezTo>
                  <a:cubicBezTo>
                    <a:pt x="300" y="6"/>
                    <a:pt x="297" y="0"/>
                    <a:pt x="285" y="0"/>
                  </a:cubicBezTo>
                  <a:cubicBezTo>
                    <a:pt x="187" y="0"/>
                    <a:pt x="187" y="0"/>
                    <a:pt x="187" y="0"/>
                  </a:cubicBezTo>
                  <a:cubicBezTo>
                    <a:pt x="179" y="0"/>
                    <a:pt x="178" y="4"/>
                    <a:pt x="178" y="11"/>
                  </a:cubicBezTo>
                  <a:cubicBezTo>
                    <a:pt x="178" y="19"/>
                    <a:pt x="178" y="19"/>
                    <a:pt x="178" y="19"/>
                  </a:cubicBezTo>
                  <a:cubicBezTo>
                    <a:pt x="178" y="31"/>
                    <a:pt x="182" y="32"/>
                    <a:pt x="196" y="36"/>
                  </a:cubicBezTo>
                  <a:cubicBezTo>
                    <a:pt x="227" y="45"/>
                    <a:pt x="227" y="45"/>
                    <a:pt x="227" y="45"/>
                  </a:cubicBezTo>
                  <a:cubicBezTo>
                    <a:pt x="227" y="158"/>
                    <a:pt x="227" y="158"/>
                    <a:pt x="227" y="158"/>
                  </a:cubicBezTo>
                  <a:cubicBezTo>
                    <a:pt x="216" y="148"/>
                    <a:pt x="191" y="133"/>
                    <a:pt x="153" y="133"/>
                  </a:cubicBezTo>
                  <a:cubicBezTo>
                    <a:pt x="82" y="133"/>
                    <a:pt x="0" y="185"/>
                    <a:pt x="0" y="313"/>
                  </a:cubicBezTo>
                  <a:cubicBezTo>
                    <a:pt x="0" y="425"/>
                    <a:pt x="62" y="473"/>
                    <a:pt x="123" y="473"/>
                  </a:cubicBezTo>
                  <a:cubicBezTo>
                    <a:pt x="162" y="473"/>
                    <a:pt x="195" y="453"/>
                    <a:pt x="227" y="420"/>
                  </a:cubicBezTo>
                  <a:cubicBezTo>
                    <a:pt x="227" y="447"/>
                    <a:pt x="227" y="447"/>
                    <a:pt x="227" y="447"/>
                  </a:cubicBezTo>
                  <a:cubicBezTo>
                    <a:pt x="227" y="457"/>
                    <a:pt x="230" y="463"/>
                    <a:pt x="242" y="463"/>
                  </a:cubicBezTo>
                  <a:cubicBezTo>
                    <a:pt x="340" y="463"/>
                    <a:pt x="340" y="463"/>
                    <a:pt x="340" y="463"/>
                  </a:cubicBezTo>
                  <a:cubicBezTo>
                    <a:pt x="347" y="463"/>
                    <a:pt x="349" y="459"/>
                    <a:pt x="349" y="453"/>
                  </a:cubicBezTo>
                  <a:cubicBezTo>
                    <a:pt x="349" y="444"/>
                    <a:pt x="349" y="444"/>
                    <a:pt x="349" y="444"/>
                  </a:cubicBezTo>
                  <a:cubicBezTo>
                    <a:pt x="349" y="432"/>
                    <a:pt x="345" y="432"/>
                    <a:pt x="331" y="428"/>
                  </a:cubicBezTo>
                  <a:close/>
                  <a:moveTo>
                    <a:pt x="227" y="379"/>
                  </a:moveTo>
                  <a:cubicBezTo>
                    <a:pt x="206" y="401"/>
                    <a:pt x="182" y="418"/>
                    <a:pt x="153" y="418"/>
                  </a:cubicBezTo>
                  <a:cubicBezTo>
                    <a:pt x="100" y="418"/>
                    <a:pt x="78" y="362"/>
                    <a:pt x="78" y="299"/>
                  </a:cubicBezTo>
                  <a:cubicBezTo>
                    <a:pt x="78" y="225"/>
                    <a:pt x="110" y="179"/>
                    <a:pt x="158" y="179"/>
                  </a:cubicBezTo>
                  <a:cubicBezTo>
                    <a:pt x="209" y="179"/>
                    <a:pt x="227" y="229"/>
                    <a:pt x="227" y="299"/>
                  </a:cubicBezTo>
                  <a:lnTo>
                    <a:pt x="227" y="37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sz="2400"/>
            </a:p>
          </p:txBody>
        </p:sp>
        <p:sp>
          <p:nvSpPr>
            <p:cNvPr id="21" name="Freeform 16"/>
            <p:cNvSpPr>
              <a:spLocks noEditPoints="1"/>
            </p:cNvSpPr>
            <p:nvPr/>
          </p:nvSpPr>
          <p:spPr bwMode="auto">
            <a:xfrm>
              <a:off x="6816725" y="6348413"/>
              <a:ext cx="204788" cy="217488"/>
            </a:xfrm>
            <a:custGeom>
              <a:avLst/>
              <a:gdLst>
                <a:gd name="T0" fmla="*/ 168 w 322"/>
                <a:gd name="T1" fmla="*/ 0 h 340"/>
                <a:gd name="T2" fmla="*/ 0 w 322"/>
                <a:gd name="T3" fmla="*/ 178 h 340"/>
                <a:gd name="T4" fmla="*/ 154 w 322"/>
                <a:gd name="T5" fmla="*/ 340 h 340"/>
                <a:gd name="T6" fmla="*/ 322 w 322"/>
                <a:gd name="T7" fmla="*/ 162 h 340"/>
                <a:gd name="T8" fmla="*/ 168 w 322"/>
                <a:gd name="T9" fmla="*/ 0 h 340"/>
                <a:gd name="T10" fmla="*/ 162 w 322"/>
                <a:gd name="T11" fmla="*/ 294 h 340"/>
                <a:gd name="T12" fmla="*/ 76 w 322"/>
                <a:gd name="T13" fmla="*/ 170 h 340"/>
                <a:gd name="T14" fmla="*/ 162 w 322"/>
                <a:gd name="T15" fmla="*/ 46 h 340"/>
                <a:gd name="T16" fmla="*/ 248 w 322"/>
                <a:gd name="T17" fmla="*/ 170 h 340"/>
                <a:gd name="T18" fmla="*/ 162 w 322"/>
                <a:gd name="T19" fmla="*/ 29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2" h="340">
                  <a:moveTo>
                    <a:pt x="168" y="0"/>
                  </a:moveTo>
                  <a:cubicBezTo>
                    <a:pt x="56" y="0"/>
                    <a:pt x="0" y="86"/>
                    <a:pt x="0" y="178"/>
                  </a:cubicBezTo>
                  <a:cubicBezTo>
                    <a:pt x="0" y="264"/>
                    <a:pt x="48" y="340"/>
                    <a:pt x="154" y="340"/>
                  </a:cubicBezTo>
                  <a:cubicBezTo>
                    <a:pt x="266" y="340"/>
                    <a:pt x="322" y="254"/>
                    <a:pt x="322" y="162"/>
                  </a:cubicBezTo>
                  <a:cubicBezTo>
                    <a:pt x="322" y="76"/>
                    <a:pt x="273" y="0"/>
                    <a:pt x="168" y="0"/>
                  </a:cubicBezTo>
                  <a:close/>
                  <a:moveTo>
                    <a:pt x="162" y="294"/>
                  </a:moveTo>
                  <a:cubicBezTo>
                    <a:pt x="108" y="294"/>
                    <a:pt x="76" y="241"/>
                    <a:pt x="76" y="170"/>
                  </a:cubicBezTo>
                  <a:cubicBezTo>
                    <a:pt x="76" y="100"/>
                    <a:pt x="107" y="46"/>
                    <a:pt x="162" y="46"/>
                  </a:cubicBezTo>
                  <a:cubicBezTo>
                    <a:pt x="215" y="46"/>
                    <a:pt x="248" y="98"/>
                    <a:pt x="248" y="170"/>
                  </a:cubicBezTo>
                  <a:cubicBezTo>
                    <a:pt x="248" y="240"/>
                    <a:pt x="216" y="294"/>
                    <a:pt x="162" y="29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sz="2400"/>
            </a:p>
          </p:txBody>
        </p:sp>
        <p:sp>
          <p:nvSpPr>
            <p:cNvPr id="22" name="Freeform 17"/>
            <p:cNvSpPr>
              <a:spLocks/>
            </p:cNvSpPr>
            <p:nvPr/>
          </p:nvSpPr>
          <p:spPr bwMode="auto">
            <a:xfrm>
              <a:off x="8139113" y="6348413"/>
              <a:ext cx="155575" cy="217488"/>
            </a:xfrm>
            <a:custGeom>
              <a:avLst/>
              <a:gdLst>
                <a:gd name="T0" fmla="*/ 247 w 247"/>
                <a:gd name="T1" fmla="*/ 22 h 340"/>
                <a:gd name="T2" fmla="*/ 238 w 247"/>
                <a:gd name="T3" fmla="*/ 11 h 340"/>
                <a:gd name="T4" fmla="*/ 165 w 247"/>
                <a:gd name="T5" fmla="*/ 0 h 340"/>
                <a:gd name="T6" fmla="*/ 0 w 247"/>
                <a:gd name="T7" fmla="*/ 170 h 340"/>
                <a:gd name="T8" fmla="*/ 165 w 247"/>
                <a:gd name="T9" fmla="*/ 340 h 340"/>
                <a:gd name="T10" fmla="*/ 238 w 247"/>
                <a:gd name="T11" fmla="*/ 329 h 340"/>
                <a:gd name="T12" fmla="*/ 247 w 247"/>
                <a:gd name="T13" fmla="*/ 318 h 340"/>
                <a:gd name="T14" fmla="*/ 247 w 247"/>
                <a:gd name="T15" fmla="*/ 269 h 340"/>
                <a:gd name="T16" fmla="*/ 243 w 247"/>
                <a:gd name="T17" fmla="*/ 262 h 340"/>
                <a:gd name="T18" fmla="*/ 231 w 247"/>
                <a:gd name="T19" fmla="*/ 266 h 340"/>
                <a:gd name="T20" fmla="*/ 169 w 247"/>
                <a:gd name="T21" fmla="*/ 281 h 340"/>
                <a:gd name="T22" fmla="*/ 71 w 247"/>
                <a:gd name="T23" fmla="*/ 170 h 340"/>
                <a:gd name="T24" fmla="*/ 169 w 247"/>
                <a:gd name="T25" fmla="*/ 59 h 340"/>
                <a:gd name="T26" fmla="*/ 231 w 247"/>
                <a:gd name="T27" fmla="*/ 74 h 340"/>
                <a:gd name="T28" fmla="*/ 243 w 247"/>
                <a:gd name="T29" fmla="*/ 78 h 340"/>
                <a:gd name="T30" fmla="*/ 247 w 247"/>
                <a:gd name="T31" fmla="*/ 71 h 340"/>
                <a:gd name="T32" fmla="*/ 247 w 247"/>
                <a:gd name="T33" fmla="*/ 2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7" h="340">
                  <a:moveTo>
                    <a:pt x="247" y="22"/>
                  </a:moveTo>
                  <a:cubicBezTo>
                    <a:pt x="247" y="14"/>
                    <a:pt x="245" y="14"/>
                    <a:pt x="238" y="11"/>
                  </a:cubicBezTo>
                  <a:cubicBezTo>
                    <a:pt x="222" y="5"/>
                    <a:pt x="194" y="0"/>
                    <a:pt x="165" y="0"/>
                  </a:cubicBezTo>
                  <a:cubicBezTo>
                    <a:pt x="34" y="0"/>
                    <a:pt x="0" y="92"/>
                    <a:pt x="0" y="170"/>
                  </a:cubicBezTo>
                  <a:cubicBezTo>
                    <a:pt x="0" y="249"/>
                    <a:pt x="33" y="340"/>
                    <a:pt x="165" y="340"/>
                  </a:cubicBezTo>
                  <a:cubicBezTo>
                    <a:pt x="194" y="340"/>
                    <a:pt x="222" y="335"/>
                    <a:pt x="238" y="329"/>
                  </a:cubicBezTo>
                  <a:cubicBezTo>
                    <a:pt x="245" y="326"/>
                    <a:pt x="247" y="326"/>
                    <a:pt x="247" y="318"/>
                  </a:cubicBezTo>
                  <a:cubicBezTo>
                    <a:pt x="247" y="269"/>
                    <a:pt x="247" y="269"/>
                    <a:pt x="247" y="269"/>
                  </a:cubicBezTo>
                  <a:cubicBezTo>
                    <a:pt x="247" y="264"/>
                    <a:pt x="246" y="262"/>
                    <a:pt x="243" y="262"/>
                  </a:cubicBezTo>
                  <a:cubicBezTo>
                    <a:pt x="241" y="262"/>
                    <a:pt x="237" y="264"/>
                    <a:pt x="231" y="266"/>
                  </a:cubicBezTo>
                  <a:cubicBezTo>
                    <a:pt x="221" y="271"/>
                    <a:pt x="199" y="281"/>
                    <a:pt x="169" y="281"/>
                  </a:cubicBezTo>
                  <a:cubicBezTo>
                    <a:pt x="108" y="281"/>
                    <a:pt x="71" y="244"/>
                    <a:pt x="71" y="170"/>
                  </a:cubicBezTo>
                  <a:cubicBezTo>
                    <a:pt x="71" y="95"/>
                    <a:pt x="108" y="59"/>
                    <a:pt x="169" y="59"/>
                  </a:cubicBezTo>
                  <a:cubicBezTo>
                    <a:pt x="199" y="59"/>
                    <a:pt x="221" y="69"/>
                    <a:pt x="231" y="74"/>
                  </a:cubicBezTo>
                  <a:cubicBezTo>
                    <a:pt x="237" y="76"/>
                    <a:pt x="241" y="78"/>
                    <a:pt x="243" y="78"/>
                  </a:cubicBezTo>
                  <a:cubicBezTo>
                    <a:pt x="246" y="78"/>
                    <a:pt x="247" y="76"/>
                    <a:pt x="247" y="71"/>
                  </a:cubicBezTo>
                  <a:lnTo>
                    <a:pt x="247" y="2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sz="2400"/>
            </a:p>
          </p:txBody>
        </p:sp>
        <p:sp>
          <p:nvSpPr>
            <p:cNvPr id="23" name="Freeform 18"/>
            <p:cNvSpPr>
              <a:spLocks/>
            </p:cNvSpPr>
            <p:nvPr/>
          </p:nvSpPr>
          <p:spPr bwMode="auto">
            <a:xfrm>
              <a:off x="7542213" y="6354763"/>
              <a:ext cx="200025" cy="211138"/>
            </a:xfrm>
            <a:custGeom>
              <a:avLst/>
              <a:gdLst>
                <a:gd name="T0" fmla="*/ 9 w 317"/>
                <a:gd name="T1" fmla="*/ 0 h 330"/>
                <a:gd name="T2" fmla="*/ 0 w 317"/>
                <a:gd name="T3" fmla="*/ 10 h 330"/>
                <a:gd name="T4" fmla="*/ 0 w 317"/>
                <a:gd name="T5" fmla="*/ 19 h 330"/>
                <a:gd name="T6" fmla="*/ 18 w 317"/>
                <a:gd name="T7" fmla="*/ 35 h 330"/>
                <a:gd name="T8" fmla="*/ 49 w 317"/>
                <a:gd name="T9" fmla="*/ 44 h 330"/>
                <a:gd name="T10" fmla="*/ 49 w 317"/>
                <a:gd name="T11" fmla="*/ 193 h 330"/>
                <a:gd name="T12" fmla="*/ 152 w 317"/>
                <a:gd name="T13" fmla="*/ 330 h 330"/>
                <a:gd name="T14" fmla="*/ 247 w 317"/>
                <a:gd name="T15" fmla="*/ 280 h 330"/>
                <a:gd name="T16" fmla="*/ 249 w 317"/>
                <a:gd name="T17" fmla="*/ 280 h 330"/>
                <a:gd name="T18" fmla="*/ 249 w 317"/>
                <a:gd name="T19" fmla="*/ 312 h 330"/>
                <a:gd name="T20" fmla="*/ 257 w 317"/>
                <a:gd name="T21" fmla="*/ 320 h 330"/>
                <a:gd name="T22" fmla="*/ 309 w 317"/>
                <a:gd name="T23" fmla="*/ 320 h 330"/>
                <a:gd name="T24" fmla="*/ 317 w 317"/>
                <a:gd name="T25" fmla="*/ 312 h 330"/>
                <a:gd name="T26" fmla="*/ 317 w 317"/>
                <a:gd name="T27" fmla="*/ 8 h 330"/>
                <a:gd name="T28" fmla="*/ 309 w 317"/>
                <a:gd name="T29" fmla="*/ 0 h 330"/>
                <a:gd name="T30" fmla="*/ 255 w 317"/>
                <a:gd name="T31" fmla="*/ 0 h 330"/>
                <a:gd name="T32" fmla="*/ 247 w 317"/>
                <a:gd name="T33" fmla="*/ 8 h 330"/>
                <a:gd name="T34" fmla="*/ 247 w 317"/>
                <a:gd name="T35" fmla="*/ 226 h 330"/>
                <a:gd name="T36" fmla="*/ 173 w 317"/>
                <a:gd name="T37" fmla="*/ 268 h 330"/>
                <a:gd name="T38" fmla="*/ 119 w 317"/>
                <a:gd name="T39" fmla="*/ 173 h 330"/>
                <a:gd name="T40" fmla="*/ 119 w 317"/>
                <a:gd name="T41" fmla="*/ 8 h 330"/>
                <a:gd name="T42" fmla="*/ 111 w 317"/>
                <a:gd name="T43" fmla="*/ 0 h 330"/>
                <a:gd name="T44" fmla="*/ 9 w 317"/>
                <a:gd name="T45"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7" h="330">
                  <a:moveTo>
                    <a:pt x="9" y="0"/>
                  </a:moveTo>
                  <a:cubicBezTo>
                    <a:pt x="1" y="0"/>
                    <a:pt x="0" y="4"/>
                    <a:pt x="0" y="10"/>
                  </a:cubicBezTo>
                  <a:cubicBezTo>
                    <a:pt x="0" y="19"/>
                    <a:pt x="0" y="19"/>
                    <a:pt x="0" y="19"/>
                  </a:cubicBezTo>
                  <a:cubicBezTo>
                    <a:pt x="0" y="31"/>
                    <a:pt x="4" y="31"/>
                    <a:pt x="18" y="35"/>
                  </a:cubicBezTo>
                  <a:cubicBezTo>
                    <a:pt x="49" y="44"/>
                    <a:pt x="49" y="44"/>
                    <a:pt x="49" y="44"/>
                  </a:cubicBezTo>
                  <a:cubicBezTo>
                    <a:pt x="49" y="193"/>
                    <a:pt x="49" y="193"/>
                    <a:pt x="49" y="193"/>
                  </a:cubicBezTo>
                  <a:cubicBezTo>
                    <a:pt x="49" y="306"/>
                    <a:pt x="99" y="330"/>
                    <a:pt x="152" y="330"/>
                  </a:cubicBezTo>
                  <a:cubicBezTo>
                    <a:pt x="194" y="330"/>
                    <a:pt x="221" y="314"/>
                    <a:pt x="247" y="280"/>
                  </a:cubicBezTo>
                  <a:cubicBezTo>
                    <a:pt x="249" y="280"/>
                    <a:pt x="249" y="280"/>
                    <a:pt x="249" y="280"/>
                  </a:cubicBezTo>
                  <a:cubicBezTo>
                    <a:pt x="249" y="312"/>
                    <a:pt x="249" y="312"/>
                    <a:pt x="249" y="312"/>
                  </a:cubicBezTo>
                  <a:cubicBezTo>
                    <a:pt x="249" y="318"/>
                    <a:pt x="251" y="320"/>
                    <a:pt x="257" y="320"/>
                  </a:cubicBezTo>
                  <a:cubicBezTo>
                    <a:pt x="309" y="320"/>
                    <a:pt x="309" y="320"/>
                    <a:pt x="309" y="320"/>
                  </a:cubicBezTo>
                  <a:cubicBezTo>
                    <a:pt x="315" y="320"/>
                    <a:pt x="317" y="318"/>
                    <a:pt x="317" y="312"/>
                  </a:cubicBezTo>
                  <a:cubicBezTo>
                    <a:pt x="317" y="8"/>
                    <a:pt x="317" y="8"/>
                    <a:pt x="317" y="8"/>
                  </a:cubicBezTo>
                  <a:cubicBezTo>
                    <a:pt x="317" y="2"/>
                    <a:pt x="315" y="0"/>
                    <a:pt x="309" y="0"/>
                  </a:cubicBezTo>
                  <a:cubicBezTo>
                    <a:pt x="255" y="0"/>
                    <a:pt x="255" y="0"/>
                    <a:pt x="255" y="0"/>
                  </a:cubicBezTo>
                  <a:cubicBezTo>
                    <a:pt x="249" y="0"/>
                    <a:pt x="247" y="2"/>
                    <a:pt x="247" y="8"/>
                  </a:cubicBezTo>
                  <a:cubicBezTo>
                    <a:pt x="247" y="226"/>
                    <a:pt x="247" y="226"/>
                    <a:pt x="247" y="226"/>
                  </a:cubicBezTo>
                  <a:cubicBezTo>
                    <a:pt x="227" y="255"/>
                    <a:pt x="202" y="268"/>
                    <a:pt x="173" y="268"/>
                  </a:cubicBezTo>
                  <a:cubicBezTo>
                    <a:pt x="122" y="268"/>
                    <a:pt x="119" y="231"/>
                    <a:pt x="119" y="173"/>
                  </a:cubicBezTo>
                  <a:cubicBezTo>
                    <a:pt x="119" y="8"/>
                    <a:pt x="119" y="8"/>
                    <a:pt x="119" y="8"/>
                  </a:cubicBezTo>
                  <a:cubicBezTo>
                    <a:pt x="119" y="2"/>
                    <a:pt x="116" y="0"/>
                    <a:pt x="111" y="0"/>
                  </a:cubicBezTo>
                  <a:lnTo>
                    <a:pt x="9" y="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sz="2400"/>
            </a:p>
          </p:txBody>
        </p:sp>
        <p:sp>
          <p:nvSpPr>
            <p:cNvPr id="24" name="Freeform 19"/>
            <p:cNvSpPr>
              <a:spLocks/>
            </p:cNvSpPr>
            <p:nvPr/>
          </p:nvSpPr>
          <p:spPr bwMode="auto">
            <a:xfrm>
              <a:off x="7799388" y="6348413"/>
              <a:ext cx="295275" cy="211138"/>
            </a:xfrm>
            <a:custGeom>
              <a:avLst/>
              <a:gdLst>
                <a:gd name="T0" fmla="*/ 0 w 467"/>
                <a:gd name="T1" fmla="*/ 322 h 330"/>
                <a:gd name="T2" fmla="*/ 8 w 467"/>
                <a:gd name="T3" fmla="*/ 330 h 330"/>
                <a:gd name="T4" fmla="*/ 62 w 467"/>
                <a:gd name="T5" fmla="*/ 330 h 330"/>
                <a:gd name="T6" fmla="*/ 70 w 467"/>
                <a:gd name="T7" fmla="*/ 322 h 330"/>
                <a:gd name="T8" fmla="*/ 70 w 467"/>
                <a:gd name="T9" fmla="*/ 104 h 330"/>
                <a:gd name="T10" fmla="*/ 145 w 467"/>
                <a:gd name="T11" fmla="*/ 62 h 330"/>
                <a:gd name="T12" fmla="*/ 198 w 467"/>
                <a:gd name="T13" fmla="*/ 157 h 330"/>
                <a:gd name="T14" fmla="*/ 198 w 467"/>
                <a:gd name="T15" fmla="*/ 322 h 330"/>
                <a:gd name="T16" fmla="*/ 206 w 467"/>
                <a:gd name="T17" fmla="*/ 330 h 330"/>
                <a:gd name="T18" fmla="*/ 261 w 467"/>
                <a:gd name="T19" fmla="*/ 330 h 330"/>
                <a:gd name="T20" fmla="*/ 268 w 467"/>
                <a:gd name="T21" fmla="*/ 322 h 330"/>
                <a:gd name="T22" fmla="*/ 268 w 467"/>
                <a:gd name="T23" fmla="*/ 104 h 330"/>
                <a:gd name="T24" fmla="*/ 343 w 467"/>
                <a:gd name="T25" fmla="*/ 62 h 330"/>
                <a:gd name="T26" fmla="*/ 397 w 467"/>
                <a:gd name="T27" fmla="*/ 157 h 330"/>
                <a:gd name="T28" fmla="*/ 397 w 467"/>
                <a:gd name="T29" fmla="*/ 322 h 330"/>
                <a:gd name="T30" fmla="*/ 405 w 467"/>
                <a:gd name="T31" fmla="*/ 330 h 330"/>
                <a:gd name="T32" fmla="*/ 459 w 467"/>
                <a:gd name="T33" fmla="*/ 330 h 330"/>
                <a:gd name="T34" fmla="*/ 467 w 467"/>
                <a:gd name="T35" fmla="*/ 322 h 330"/>
                <a:gd name="T36" fmla="*/ 467 w 467"/>
                <a:gd name="T37" fmla="*/ 137 h 330"/>
                <a:gd name="T38" fmla="*/ 363 w 467"/>
                <a:gd name="T39" fmla="*/ 0 h 330"/>
                <a:gd name="T40" fmla="*/ 253 w 467"/>
                <a:gd name="T41" fmla="*/ 54 h 330"/>
                <a:gd name="T42" fmla="*/ 165 w 467"/>
                <a:gd name="T43" fmla="*/ 0 h 330"/>
                <a:gd name="T44" fmla="*/ 70 w 467"/>
                <a:gd name="T45" fmla="*/ 50 h 330"/>
                <a:gd name="T46" fmla="*/ 68 w 467"/>
                <a:gd name="T47" fmla="*/ 50 h 330"/>
                <a:gd name="T48" fmla="*/ 68 w 467"/>
                <a:gd name="T49" fmla="*/ 18 h 330"/>
                <a:gd name="T50" fmla="*/ 60 w 467"/>
                <a:gd name="T51" fmla="*/ 10 h 330"/>
                <a:gd name="T52" fmla="*/ 8 w 467"/>
                <a:gd name="T53" fmla="*/ 10 h 330"/>
                <a:gd name="T54" fmla="*/ 0 w 467"/>
                <a:gd name="T55" fmla="*/ 18 h 330"/>
                <a:gd name="T56" fmla="*/ 0 w 467"/>
                <a:gd name="T57" fmla="*/ 32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7" h="330">
                  <a:moveTo>
                    <a:pt x="0" y="322"/>
                  </a:moveTo>
                  <a:cubicBezTo>
                    <a:pt x="0" y="328"/>
                    <a:pt x="2" y="330"/>
                    <a:pt x="8" y="330"/>
                  </a:cubicBezTo>
                  <a:cubicBezTo>
                    <a:pt x="62" y="330"/>
                    <a:pt x="62" y="330"/>
                    <a:pt x="62" y="330"/>
                  </a:cubicBezTo>
                  <a:cubicBezTo>
                    <a:pt x="68" y="330"/>
                    <a:pt x="70" y="328"/>
                    <a:pt x="70" y="322"/>
                  </a:cubicBezTo>
                  <a:cubicBezTo>
                    <a:pt x="70" y="104"/>
                    <a:pt x="70" y="104"/>
                    <a:pt x="70" y="104"/>
                  </a:cubicBezTo>
                  <a:cubicBezTo>
                    <a:pt x="91" y="75"/>
                    <a:pt x="115" y="62"/>
                    <a:pt x="145" y="62"/>
                  </a:cubicBezTo>
                  <a:cubicBezTo>
                    <a:pt x="196" y="62"/>
                    <a:pt x="198" y="99"/>
                    <a:pt x="198" y="157"/>
                  </a:cubicBezTo>
                  <a:cubicBezTo>
                    <a:pt x="198" y="322"/>
                    <a:pt x="198" y="322"/>
                    <a:pt x="198" y="322"/>
                  </a:cubicBezTo>
                  <a:cubicBezTo>
                    <a:pt x="198" y="328"/>
                    <a:pt x="200" y="330"/>
                    <a:pt x="206" y="330"/>
                  </a:cubicBezTo>
                  <a:cubicBezTo>
                    <a:pt x="261" y="330"/>
                    <a:pt x="261" y="330"/>
                    <a:pt x="261" y="330"/>
                  </a:cubicBezTo>
                  <a:cubicBezTo>
                    <a:pt x="267" y="330"/>
                    <a:pt x="268" y="328"/>
                    <a:pt x="268" y="322"/>
                  </a:cubicBezTo>
                  <a:cubicBezTo>
                    <a:pt x="268" y="104"/>
                    <a:pt x="268" y="104"/>
                    <a:pt x="268" y="104"/>
                  </a:cubicBezTo>
                  <a:cubicBezTo>
                    <a:pt x="289" y="75"/>
                    <a:pt x="313" y="62"/>
                    <a:pt x="343" y="62"/>
                  </a:cubicBezTo>
                  <a:cubicBezTo>
                    <a:pt x="394" y="62"/>
                    <a:pt x="397" y="99"/>
                    <a:pt x="397" y="157"/>
                  </a:cubicBezTo>
                  <a:cubicBezTo>
                    <a:pt x="397" y="322"/>
                    <a:pt x="397" y="322"/>
                    <a:pt x="397" y="322"/>
                  </a:cubicBezTo>
                  <a:cubicBezTo>
                    <a:pt x="397" y="328"/>
                    <a:pt x="399" y="330"/>
                    <a:pt x="405" y="330"/>
                  </a:cubicBezTo>
                  <a:cubicBezTo>
                    <a:pt x="459" y="330"/>
                    <a:pt x="459" y="330"/>
                    <a:pt x="459" y="330"/>
                  </a:cubicBezTo>
                  <a:cubicBezTo>
                    <a:pt x="465" y="330"/>
                    <a:pt x="467" y="328"/>
                    <a:pt x="467" y="322"/>
                  </a:cubicBezTo>
                  <a:cubicBezTo>
                    <a:pt x="467" y="137"/>
                    <a:pt x="467" y="137"/>
                    <a:pt x="467" y="137"/>
                  </a:cubicBezTo>
                  <a:cubicBezTo>
                    <a:pt x="467" y="23"/>
                    <a:pt x="417" y="0"/>
                    <a:pt x="363" y="0"/>
                  </a:cubicBezTo>
                  <a:cubicBezTo>
                    <a:pt x="316" y="0"/>
                    <a:pt x="283" y="18"/>
                    <a:pt x="253" y="54"/>
                  </a:cubicBezTo>
                  <a:cubicBezTo>
                    <a:pt x="235" y="12"/>
                    <a:pt x="201" y="0"/>
                    <a:pt x="165" y="0"/>
                  </a:cubicBezTo>
                  <a:cubicBezTo>
                    <a:pt x="124" y="0"/>
                    <a:pt x="97" y="16"/>
                    <a:pt x="70" y="50"/>
                  </a:cubicBezTo>
                  <a:cubicBezTo>
                    <a:pt x="68" y="50"/>
                    <a:pt x="68" y="50"/>
                    <a:pt x="68" y="50"/>
                  </a:cubicBezTo>
                  <a:cubicBezTo>
                    <a:pt x="68" y="18"/>
                    <a:pt x="68" y="18"/>
                    <a:pt x="68" y="18"/>
                  </a:cubicBezTo>
                  <a:cubicBezTo>
                    <a:pt x="68" y="12"/>
                    <a:pt x="65" y="10"/>
                    <a:pt x="60" y="10"/>
                  </a:cubicBezTo>
                  <a:cubicBezTo>
                    <a:pt x="8" y="10"/>
                    <a:pt x="8" y="10"/>
                    <a:pt x="8" y="10"/>
                  </a:cubicBezTo>
                  <a:cubicBezTo>
                    <a:pt x="2" y="10"/>
                    <a:pt x="0" y="12"/>
                    <a:pt x="0" y="18"/>
                  </a:cubicBezTo>
                  <a:lnTo>
                    <a:pt x="0" y="32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sz="2400"/>
            </a:p>
          </p:txBody>
        </p:sp>
      </p:grpSp>
    </p:spTree>
    <p:extLst>
      <p:ext uri="{BB962C8B-B14F-4D97-AF65-F5344CB8AC3E}">
        <p14:creationId xmlns:p14="http://schemas.microsoft.com/office/powerpoint/2010/main" val="3886621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Afsluitende dia">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96000" y="1051200"/>
            <a:ext cx="10800000" cy="710400"/>
          </a:xfrm>
        </p:spPr>
        <p:txBody>
          <a:bodyPr/>
          <a:lstStyle>
            <a:lvl1pPr>
              <a:defRPr baseline="0"/>
            </a:lvl1pPr>
          </a:lstStyle>
          <a:p>
            <a:r>
              <a:rPr lang="nl-NL" dirty="0"/>
              <a:t>Dank voor uw aandacht</a:t>
            </a:r>
          </a:p>
        </p:txBody>
      </p:sp>
      <p:sp>
        <p:nvSpPr>
          <p:cNvPr id="7" name="Rechthoek 6"/>
          <p:cNvSpPr/>
          <p:nvPr/>
        </p:nvSpPr>
        <p:spPr>
          <a:xfrm>
            <a:off x="0" y="6183341"/>
            <a:ext cx="12192000" cy="6746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grpSp>
        <p:nvGrpSpPr>
          <p:cNvPr id="59" name="Groep 58"/>
          <p:cNvGrpSpPr/>
          <p:nvPr/>
        </p:nvGrpSpPr>
        <p:grpSpPr>
          <a:xfrm>
            <a:off x="9984317" y="5808133"/>
            <a:ext cx="863600" cy="1238251"/>
            <a:chOff x="7488238" y="4356100"/>
            <a:chExt cx="647700" cy="928688"/>
          </a:xfrm>
        </p:grpSpPr>
        <p:sp>
          <p:nvSpPr>
            <p:cNvPr id="33" name="AutoShape 31"/>
            <p:cNvSpPr>
              <a:spLocks noChangeAspect="1" noChangeArrowheads="1" noTextEdit="1"/>
            </p:cNvSpPr>
            <p:nvPr/>
          </p:nvSpPr>
          <p:spPr bwMode="auto">
            <a:xfrm>
              <a:off x="7488238" y="4356100"/>
              <a:ext cx="6477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sz="2400"/>
            </a:p>
          </p:txBody>
        </p:sp>
        <p:sp>
          <p:nvSpPr>
            <p:cNvPr id="34" name="Rectangle 33"/>
            <p:cNvSpPr>
              <a:spLocks noChangeArrowheads="1"/>
            </p:cNvSpPr>
            <p:nvPr/>
          </p:nvSpPr>
          <p:spPr bwMode="auto">
            <a:xfrm>
              <a:off x="7488238" y="4356100"/>
              <a:ext cx="647700" cy="787400"/>
            </a:xfrm>
            <a:prstGeom prst="rect">
              <a:avLst/>
            </a:prstGeom>
            <a:solidFill>
              <a:srgbClr val="00AF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sz="2400"/>
            </a:p>
          </p:txBody>
        </p:sp>
        <p:sp>
          <p:nvSpPr>
            <p:cNvPr id="35" name="Freeform 34"/>
            <p:cNvSpPr>
              <a:spLocks noEditPoints="1"/>
            </p:cNvSpPr>
            <p:nvPr/>
          </p:nvSpPr>
          <p:spPr bwMode="auto">
            <a:xfrm>
              <a:off x="7608888" y="4745038"/>
              <a:ext cx="39688" cy="39688"/>
            </a:xfrm>
            <a:custGeom>
              <a:avLst/>
              <a:gdLst>
                <a:gd name="T0" fmla="*/ 58 w 62"/>
                <a:gd name="T1" fmla="*/ 2 h 62"/>
                <a:gd name="T2" fmla="*/ 57 w 62"/>
                <a:gd name="T3" fmla="*/ 6 h 62"/>
                <a:gd name="T4" fmla="*/ 7 w 62"/>
                <a:gd name="T5" fmla="*/ 4 h 62"/>
                <a:gd name="T6" fmla="*/ 3 w 62"/>
                <a:gd name="T7" fmla="*/ 0 h 62"/>
                <a:gd name="T8" fmla="*/ 0 w 62"/>
                <a:gd name="T9" fmla="*/ 0 h 62"/>
                <a:gd name="T10" fmla="*/ 0 w 62"/>
                <a:gd name="T11" fmla="*/ 31 h 62"/>
                <a:gd name="T12" fmla="*/ 32 w 62"/>
                <a:gd name="T13" fmla="*/ 62 h 62"/>
                <a:gd name="T14" fmla="*/ 61 w 62"/>
                <a:gd name="T15" fmla="*/ 28 h 62"/>
                <a:gd name="T16" fmla="*/ 62 w 62"/>
                <a:gd name="T17" fmla="*/ 2 h 62"/>
                <a:gd name="T18" fmla="*/ 58 w 62"/>
                <a:gd name="T19" fmla="*/ 2 h 62"/>
                <a:gd name="T20" fmla="*/ 52 w 62"/>
                <a:gd name="T21" fmla="*/ 32 h 62"/>
                <a:gd name="T22" fmla="*/ 32 w 62"/>
                <a:gd name="T23" fmla="*/ 49 h 62"/>
                <a:gd name="T24" fmla="*/ 7 w 62"/>
                <a:gd name="T25" fmla="*/ 29 h 62"/>
                <a:gd name="T26" fmla="*/ 7 w 62"/>
                <a:gd name="T27" fmla="*/ 17 h 62"/>
                <a:gd name="T28" fmla="*/ 53 w 62"/>
                <a:gd name="T29" fmla="*/ 19 h 62"/>
                <a:gd name="T30" fmla="*/ 52 w 62"/>
                <a:gd name="T31"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 h="62">
                  <a:moveTo>
                    <a:pt x="58" y="2"/>
                  </a:moveTo>
                  <a:cubicBezTo>
                    <a:pt x="57" y="6"/>
                    <a:pt x="57" y="6"/>
                    <a:pt x="57" y="6"/>
                  </a:cubicBezTo>
                  <a:cubicBezTo>
                    <a:pt x="7" y="4"/>
                    <a:pt x="7" y="4"/>
                    <a:pt x="7" y="4"/>
                  </a:cubicBezTo>
                  <a:cubicBezTo>
                    <a:pt x="3" y="0"/>
                    <a:pt x="3" y="0"/>
                    <a:pt x="3" y="0"/>
                  </a:cubicBezTo>
                  <a:cubicBezTo>
                    <a:pt x="0" y="0"/>
                    <a:pt x="0" y="0"/>
                    <a:pt x="0" y="0"/>
                  </a:cubicBezTo>
                  <a:cubicBezTo>
                    <a:pt x="0" y="31"/>
                    <a:pt x="0" y="31"/>
                    <a:pt x="0" y="31"/>
                  </a:cubicBezTo>
                  <a:cubicBezTo>
                    <a:pt x="0" y="45"/>
                    <a:pt x="13" y="62"/>
                    <a:pt x="32" y="62"/>
                  </a:cubicBezTo>
                  <a:cubicBezTo>
                    <a:pt x="51" y="61"/>
                    <a:pt x="59" y="44"/>
                    <a:pt x="61" y="28"/>
                  </a:cubicBezTo>
                  <a:cubicBezTo>
                    <a:pt x="62" y="2"/>
                    <a:pt x="62" y="2"/>
                    <a:pt x="62" y="2"/>
                  </a:cubicBezTo>
                  <a:lnTo>
                    <a:pt x="58" y="2"/>
                  </a:lnTo>
                  <a:close/>
                  <a:moveTo>
                    <a:pt x="52" y="32"/>
                  </a:moveTo>
                  <a:cubicBezTo>
                    <a:pt x="51" y="39"/>
                    <a:pt x="43" y="48"/>
                    <a:pt x="32" y="49"/>
                  </a:cubicBezTo>
                  <a:cubicBezTo>
                    <a:pt x="18" y="49"/>
                    <a:pt x="8" y="38"/>
                    <a:pt x="7" y="29"/>
                  </a:cubicBezTo>
                  <a:cubicBezTo>
                    <a:pt x="7" y="20"/>
                    <a:pt x="7" y="17"/>
                    <a:pt x="7" y="17"/>
                  </a:cubicBezTo>
                  <a:cubicBezTo>
                    <a:pt x="53" y="19"/>
                    <a:pt x="53" y="19"/>
                    <a:pt x="53" y="19"/>
                  </a:cubicBezTo>
                  <a:cubicBezTo>
                    <a:pt x="53" y="24"/>
                    <a:pt x="54" y="27"/>
                    <a:pt x="52" y="3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2400"/>
            </a:p>
          </p:txBody>
        </p:sp>
        <p:sp>
          <p:nvSpPr>
            <p:cNvPr id="36" name="Freeform 35"/>
            <p:cNvSpPr>
              <a:spLocks/>
            </p:cNvSpPr>
            <p:nvPr/>
          </p:nvSpPr>
          <p:spPr bwMode="auto">
            <a:xfrm>
              <a:off x="7621588" y="4824413"/>
              <a:ext cx="41275" cy="26988"/>
            </a:xfrm>
            <a:custGeom>
              <a:avLst/>
              <a:gdLst>
                <a:gd name="T0" fmla="*/ 0 w 26"/>
                <a:gd name="T1" fmla="*/ 9 h 17"/>
                <a:gd name="T2" fmla="*/ 4 w 26"/>
                <a:gd name="T3" fmla="*/ 17 h 17"/>
                <a:gd name="T4" fmla="*/ 5 w 26"/>
                <a:gd name="T5" fmla="*/ 16 h 17"/>
                <a:gd name="T6" fmla="*/ 4 w 26"/>
                <a:gd name="T7" fmla="*/ 14 h 17"/>
                <a:gd name="T8" fmla="*/ 23 w 26"/>
                <a:gd name="T9" fmla="*/ 6 h 17"/>
                <a:gd name="T10" fmla="*/ 24 w 26"/>
                <a:gd name="T11" fmla="*/ 7 h 17"/>
                <a:gd name="T12" fmla="*/ 26 w 26"/>
                <a:gd name="T13" fmla="*/ 6 h 17"/>
                <a:gd name="T14" fmla="*/ 22 w 26"/>
                <a:gd name="T15" fmla="*/ 0 h 17"/>
                <a:gd name="T16" fmla="*/ 21 w 26"/>
                <a:gd name="T17" fmla="*/ 0 h 17"/>
                <a:gd name="T18" fmla="*/ 21 w 26"/>
                <a:gd name="T19" fmla="*/ 2 h 17"/>
                <a:gd name="T20" fmla="*/ 3 w 26"/>
                <a:gd name="T21" fmla="*/ 10 h 17"/>
                <a:gd name="T22" fmla="*/ 1 w 26"/>
                <a:gd name="T23" fmla="*/ 9 h 17"/>
                <a:gd name="T24" fmla="*/ 0 w 26"/>
                <a:gd name="T25"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17">
                  <a:moveTo>
                    <a:pt x="0" y="9"/>
                  </a:moveTo>
                  <a:lnTo>
                    <a:pt x="4" y="17"/>
                  </a:lnTo>
                  <a:lnTo>
                    <a:pt x="5" y="16"/>
                  </a:lnTo>
                  <a:lnTo>
                    <a:pt x="4" y="14"/>
                  </a:lnTo>
                  <a:lnTo>
                    <a:pt x="23" y="6"/>
                  </a:lnTo>
                  <a:lnTo>
                    <a:pt x="24" y="7"/>
                  </a:lnTo>
                  <a:lnTo>
                    <a:pt x="26" y="6"/>
                  </a:lnTo>
                  <a:lnTo>
                    <a:pt x="22" y="0"/>
                  </a:lnTo>
                  <a:lnTo>
                    <a:pt x="21" y="0"/>
                  </a:lnTo>
                  <a:lnTo>
                    <a:pt x="21" y="2"/>
                  </a:lnTo>
                  <a:lnTo>
                    <a:pt x="3" y="10"/>
                  </a:lnTo>
                  <a:lnTo>
                    <a:pt x="1" y="9"/>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2400"/>
            </a:p>
          </p:txBody>
        </p:sp>
        <p:sp>
          <p:nvSpPr>
            <p:cNvPr id="37" name="Freeform 36"/>
            <p:cNvSpPr>
              <a:spLocks/>
            </p:cNvSpPr>
            <p:nvPr/>
          </p:nvSpPr>
          <p:spPr bwMode="auto">
            <a:xfrm>
              <a:off x="7612063" y="4787900"/>
              <a:ext cx="42863" cy="41275"/>
            </a:xfrm>
            <a:custGeom>
              <a:avLst/>
              <a:gdLst>
                <a:gd name="T0" fmla="*/ 31 w 67"/>
                <a:gd name="T1" fmla="*/ 60 h 65"/>
                <a:gd name="T2" fmla="*/ 31 w 67"/>
                <a:gd name="T3" fmla="*/ 62 h 65"/>
                <a:gd name="T4" fmla="*/ 17 w 67"/>
                <a:gd name="T5" fmla="*/ 65 h 65"/>
                <a:gd name="T6" fmla="*/ 5 w 67"/>
                <a:gd name="T7" fmla="*/ 45 h 65"/>
                <a:gd name="T8" fmla="*/ 26 w 67"/>
                <a:gd name="T9" fmla="*/ 7 h 65"/>
                <a:gd name="T10" fmla="*/ 65 w 67"/>
                <a:gd name="T11" fmla="*/ 32 h 65"/>
                <a:gd name="T12" fmla="*/ 67 w 67"/>
                <a:gd name="T13" fmla="*/ 47 h 65"/>
                <a:gd name="T14" fmla="*/ 55 w 67"/>
                <a:gd name="T15" fmla="*/ 50 h 65"/>
                <a:gd name="T16" fmla="*/ 54 w 67"/>
                <a:gd name="T17" fmla="*/ 48 h 65"/>
                <a:gd name="T18" fmla="*/ 58 w 67"/>
                <a:gd name="T19" fmla="*/ 31 h 65"/>
                <a:gd name="T20" fmla="*/ 36 w 67"/>
                <a:gd name="T21" fmla="*/ 19 h 65"/>
                <a:gd name="T22" fmla="*/ 43 w 67"/>
                <a:gd name="T23" fmla="*/ 48 h 65"/>
                <a:gd name="T24" fmla="*/ 48 w 67"/>
                <a:gd name="T25" fmla="*/ 50 h 65"/>
                <a:gd name="T26" fmla="*/ 48 w 67"/>
                <a:gd name="T27" fmla="*/ 52 h 65"/>
                <a:gd name="T28" fmla="*/ 35 w 67"/>
                <a:gd name="T29" fmla="*/ 56 h 65"/>
                <a:gd name="T30" fmla="*/ 34 w 67"/>
                <a:gd name="T31" fmla="*/ 53 h 65"/>
                <a:gd name="T32" fmla="*/ 36 w 67"/>
                <a:gd name="T33" fmla="*/ 50 h 65"/>
                <a:gd name="T34" fmla="*/ 28 w 67"/>
                <a:gd name="T35" fmla="*/ 22 h 65"/>
                <a:gd name="T36" fmla="*/ 11 w 67"/>
                <a:gd name="T37" fmla="*/ 44 h 65"/>
                <a:gd name="T38" fmla="*/ 31 w 67"/>
                <a:gd name="T39" fmla="*/ 6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 h="65">
                  <a:moveTo>
                    <a:pt x="31" y="60"/>
                  </a:moveTo>
                  <a:cubicBezTo>
                    <a:pt x="31" y="62"/>
                    <a:pt x="31" y="62"/>
                    <a:pt x="31" y="62"/>
                  </a:cubicBezTo>
                  <a:cubicBezTo>
                    <a:pt x="17" y="65"/>
                    <a:pt x="17" y="65"/>
                    <a:pt x="17" y="65"/>
                  </a:cubicBezTo>
                  <a:cubicBezTo>
                    <a:pt x="10" y="60"/>
                    <a:pt x="6" y="54"/>
                    <a:pt x="5" y="45"/>
                  </a:cubicBezTo>
                  <a:cubicBezTo>
                    <a:pt x="0" y="29"/>
                    <a:pt x="5" y="13"/>
                    <a:pt x="26" y="7"/>
                  </a:cubicBezTo>
                  <a:cubicBezTo>
                    <a:pt x="51" y="0"/>
                    <a:pt x="60" y="14"/>
                    <a:pt x="65" y="32"/>
                  </a:cubicBezTo>
                  <a:cubicBezTo>
                    <a:pt x="66" y="37"/>
                    <a:pt x="66" y="41"/>
                    <a:pt x="67" y="47"/>
                  </a:cubicBezTo>
                  <a:cubicBezTo>
                    <a:pt x="55" y="50"/>
                    <a:pt x="55" y="50"/>
                    <a:pt x="55" y="50"/>
                  </a:cubicBezTo>
                  <a:cubicBezTo>
                    <a:pt x="54" y="48"/>
                    <a:pt x="54" y="48"/>
                    <a:pt x="54" y="48"/>
                  </a:cubicBezTo>
                  <a:cubicBezTo>
                    <a:pt x="58" y="44"/>
                    <a:pt x="60" y="37"/>
                    <a:pt x="58" y="31"/>
                  </a:cubicBezTo>
                  <a:cubicBezTo>
                    <a:pt x="56" y="21"/>
                    <a:pt x="45" y="16"/>
                    <a:pt x="36" y="19"/>
                  </a:cubicBezTo>
                  <a:cubicBezTo>
                    <a:pt x="43" y="48"/>
                    <a:pt x="43" y="48"/>
                    <a:pt x="43" y="48"/>
                  </a:cubicBezTo>
                  <a:cubicBezTo>
                    <a:pt x="48" y="50"/>
                    <a:pt x="48" y="50"/>
                    <a:pt x="48" y="50"/>
                  </a:cubicBezTo>
                  <a:cubicBezTo>
                    <a:pt x="48" y="52"/>
                    <a:pt x="48" y="52"/>
                    <a:pt x="48" y="52"/>
                  </a:cubicBezTo>
                  <a:cubicBezTo>
                    <a:pt x="35" y="56"/>
                    <a:pt x="35" y="56"/>
                    <a:pt x="35" y="56"/>
                  </a:cubicBezTo>
                  <a:cubicBezTo>
                    <a:pt x="34" y="53"/>
                    <a:pt x="34" y="53"/>
                    <a:pt x="34" y="53"/>
                  </a:cubicBezTo>
                  <a:cubicBezTo>
                    <a:pt x="36" y="50"/>
                    <a:pt x="36" y="50"/>
                    <a:pt x="36" y="50"/>
                  </a:cubicBezTo>
                  <a:cubicBezTo>
                    <a:pt x="28" y="22"/>
                    <a:pt x="28" y="22"/>
                    <a:pt x="28" y="22"/>
                  </a:cubicBezTo>
                  <a:cubicBezTo>
                    <a:pt x="17" y="22"/>
                    <a:pt x="9" y="33"/>
                    <a:pt x="11" y="44"/>
                  </a:cubicBezTo>
                  <a:cubicBezTo>
                    <a:pt x="13" y="51"/>
                    <a:pt x="21" y="59"/>
                    <a:pt x="31" y="6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2400"/>
            </a:p>
          </p:txBody>
        </p:sp>
        <p:sp>
          <p:nvSpPr>
            <p:cNvPr id="38" name="Freeform 37"/>
            <p:cNvSpPr>
              <a:spLocks/>
            </p:cNvSpPr>
            <p:nvPr/>
          </p:nvSpPr>
          <p:spPr bwMode="auto">
            <a:xfrm>
              <a:off x="7624763" y="4732338"/>
              <a:ext cx="9525" cy="9525"/>
            </a:xfrm>
            <a:custGeom>
              <a:avLst/>
              <a:gdLst>
                <a:gd name="T0" fmla="*/ 1 w 17"/>
                <a:gd name="T1" fmla="*/ 11 h 16"/>
                <a:gd name="T2" fmla="*/ 5 w 17"/>
                <a:gd name="T3" fmla="*/ 1 h 16"/>
                <a:gd name="T4" fmla="*/ 15 w 17"/>
                <a:gd name="T5" fmla="*/ 4 h 16"/>
                <a:gd name="T6" fmla="*/ 11 w 17"/>
                <a:gd name="T7" fmla="*/ 14 h 16"/>
                <a:gd name="T8" fmla="*/ 1 w 17"/>
                <a:gd name="T9" fmla="*/ 11 h 16"/>
              </a:gdLst>
              <a:ahLst/>
              <a:cxnLst>
                <a:cxn ang="0">
                  <a:pos x="T0" y="T1"/>
                </a:cxn>
                <a:cxn ang="0">
                  <a:pos x="T2" y="T3"/>
                </a:cxn>
                <a:cxn ang="0">
                  <a:pos x="T4" y="T5"/>
                </a:cxn>
                <a:cxn ang="0">
                  <a:pos x="T6" y="T7"/>
                </a:cxn>
                <a:cxn ang="0">
                  <a:pos x="T8" y="T9"/>
                </a:cxn>
              </a:cxnLst>
              <a:rect l="0" t="0" r="r" b="b"/>
              <a:pathLst>
                <a:path w="17" h="16">
                  <a:moveTo>
                    <a:pt x="1" y="11"/>
                  </a:moveTo>
                  <a:cubicBezTo>
                    <a:pt x="0" y="7"/>
                    <a:pt x="1" y="3"/>
                    <a:pt x="5" y="1"/>
                  </a:cubicBezTo>
                  <a:cubicBezTo>
                    <a:pt x="9" y="0"/>
                    <a:pt x="13" y="1"/>
                    <a:pt x="15" y="4"/>
                  </a:cubicBezTo>
                  <a:cubicBezTo>
                    <a:pt x="17" y="7"/>
                    <a:pt x="15" y="12"/>
                    <a:pt x="11" y="14"/>
                  </a:cubicBezTo>
                  <a:cubicBezTo>
                    <a:pt x="7" y="16"/>
                    <a:pt x="3" y="14"/>
                    <a:pt x="1"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2400"/>
            </a:p>
          </p:txBody>
        </p:sp>
        <p:sp>
          <p:nvSpPr>
            <p:cNvPr id="39" name="Freeform 38"/>
            <p:cNvSpPr>
              <a:spLocks/>
            </p:cNvSpPr>
            <p:nvPr/>
          </p:nvSpPr>
          <p:spPr bwMode="auto">
            <a:xfrm>
              <a:off x="7650163" y="4846638"/>
              <a:ext cx="9525" cy="9525"/>
            </a:xfrm>
            <a:custGeom>
              <a:avLst/>
              <a:gdLst>
                <a:gd name="T0" fmla="*/ 1 w 15"/>
                <a:gd name="T1" fmla="*/ 11 h 16"/>
                <a:gd name="T2" fmla="*/ 3 w 15"/>
                <a:gd name="T3" fmla="*/ 2 h 16"/>
                <a:gd name="T4" fmla="*/ 14 w 15"/>
                <a:gd name="T5" fmla="*/ 6 h 16"/>
                <a:gd name="T6" fmla="*/ 10 w 15"/>
                <a:gd name="T7" fmla="*/ 15 h 16"/>
                <a:gd name="T8" fmla="*/ 1 w 15"/>
                <a:gd name="T9" fmla="*/ 11 h 16"/>
              </a:gdLst>
              <a:ahLst/>
              <a:cxnLst>
                <a:cxn ang="0">
                  <a:pos x="T0" y="T1"/>
                </a:cxn>
                <a:cxn ang="0">
                  <a:pos x="T2" y="T3"/>
                </a:cxn>
                <a:cxn ang="0">
                  <a:pos x="T4" y="T5"/>
                </a:cxn>
                <a:cxn ang="0">
                  <a:pos x="T6" y="T7"/>
                </a:cxn>
                <a:cxn ang="0">
                  <a:pos x="T8" y="T9"/>
                </a:cxn>
              </a:cxnLst>
              <a:rect l="0" t="0" r="r" b="b"/>
              <a:pathLst>
                <a:path w="15" h="16">
                  <a:moveTo>
                    <a:pt x="1" y="11"/>
                  </a:moveTo>
                  <a:cubicBezTo>
                    <a:pt x="0" y="8"/>
                    <a:pt x="1" y="3"/>
                    <a:pt x="3" y="2"/>
                  </a:cubicBezTo>
                  <a:cubicBezTo>
                    <a:pt x="6" y="0"/>
                    <a:pt x="11" y="2"/>
                    <a:pt x="14" y="6"/>
                  </a:cubicBezTo>
                  <a:cubicBezTo>
                    <a:pt x="15" y="9"/>
                    <a:pt x="14" y="13"/>
                    <a:pt x="10" y="15"/>
                  </a:cubicBezTo>
                  <a:cubicBezTo>
                    <a:pt x="7" y="16"/>
                    <a:pt x="3" y="15"/>
                    <a:pt x="1"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2400"/>
            </a:p>
          </p:txBody>
        </p:sp>
        <p:sp>
          <p:nvSpPr>
            <p:cNvPr id="40" name="Freeform 39"/>
            <p:cNvSpPr>
              <a:spLocks/>
            </p:cNvSpPr>
            <p:nvPr/>
          </p:nvSpPr>
          <p:spPr bwMode="auto">
            <a:xfrm>
              <a:off x="7870826" y="4930775"/>
              <a:ext cx="11113" cy="11113"/>
            </a:xfrm>
            <a:custGeom>
              <a:avLst/>
              <a:gdLst>
                <a:gd name="T0" fmla="*/ 2 w 16"/>
                <a:gd name="T1" fmla="*/ 11 h 16"/>
                <a:gd name="T2" fmla="*/ 6 w 16"/>
                <a:gd name="T3" fmla="*/ 1 h 16"/>
                <a:gd name="T4" fmla="*/ 15 w 16"/>
                <a:gd name="T5" fmla="*/ 5 h 16"/>
                <a:gd name="T6" fmla="*/ 11 w 16"/>
                <a:gd name="T7" fmla="*/ 14 h 16"/>
                <a:gd name="T8" fmla="*/ 2 w 16"/>
                <a:gd name="T9" fmla="*/ 11 h 16"/>
              </a:gdLst>
              <a:ahLst/>
              <a:cxnLst>
                <a:cxn ang="0">
                  <a:pos x="T0" y="T1"/>
                </a:cxn>
                <a:cxn ang="0">
                  <a:pos x="T2" y="T3"/>
                </a:cxn>
                <a:cxn ang="0">
                  <a:pos x="T4" y="T5"/>
                </a:cxn>
                <a:cxn ang="0">
                  <a:pos x="T6" y="T7"/>
                </a:cxn>
                <a:cxn ang="0">
                  <a:pos x="T8" y="T9"/>
                </a:cxn>
              </a:cxnLst>
              <a:rect l="0" t="0" r="r" b="b"/>
              <a:pathLst>
                <a:path w="16" h="16">
                  <a:moveTo>
                    <a:pt x="2" y="11"/>
                  </a:moveTo>
                  <a:cubicBezTo>
                    <a:pt x="0" y="7"/>
                    <a:pt x="2" y="3"/>
                    <a:pt x="6" y="1"/>
                  </a:cubicBezTo>
                  <a:cubicBezTo>
                    <a:pt x="9" y="0"/>
                    <a:pt x="13" y="1"/>
                    <a:pt x="15" y="5"/>
                  </a:cubicBezTo>
                  <a:cubicBezTo>
                    <a:pt x="16" y="8"/>
                    <a:pt x="15" y="12"/>
                    <a:pt x="11" y="14"/>
                  </a:cubicBezTo>
                  <a:cubicBezTo>
                    <a:pt x="8" y="16"/>
                    <a:pt x="4" y="14"/>
                    <a:pt x="2"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2400"/>
            </a:p>
          </p:txBody>
        </p:sp>
        <p:sp>
          <p:nvSpPr>
            <p:cNvPr id="41" name="Freeform 40"/>
            <p:cNvSpPr>
              <a:spLocks/>
            </p:cNvSpPr>
            <p:nvPr/>
          </p:nvSpPr>
          <p:spPr bwMode="auto">
            <a:xfrm>
              <a:off x="7627938" y="4665663"/>
              <a:ext cx="39688" cy="28575"/>
            </a:xfrm>
            <a:custGeom>
              <a:avLst/>
              <a:gdLst>
                <a:gd name="T0" fmla="*/ 4 w 25"/>
                <a:gd name="T1" fmla="*/ 0 h 18"/>
                <a:gd name="T2" fmla="*/ 0 w 25"/>
                <a:gd name="T3" fmla="*/ 8 h 18"/>
                <a:gd name="T4" fmla="*/ 1 w 25"/>
                <a:gd name="T5" fmla="*/ 9 h 18"/>
                <a:gd name="T6" fmla="*/ 3 w 25"/>
                <a:gd name="T7" fmla="*/ 7 h 18"/>
                <a:gd name="T8" fmla="*/ 20 w 25"/>
                <a:gd name="T9" fmla="*/ 16 h 18"/>
                <a:gd name="T10" fmla="*/ 20 w 25"/>
                <a:gd name="T11" fmla="*/ 18 h 18"/>
                <a:gd name="T12" fmla="*/ 22 w 25"/>
                <a:gd name="T13" fmla="*/ 18 h 18"/>
                <a:gd name="T14" fmla="*/ 25 w 25"/>
                <a:gd name="T15" fmla="*/ 12 h 18"/>
                <a:gd name="T16" fmla="*/ 24 w 25"/>
                <a:gd name="T17" fmla="*/ 11 h 18"/>
                <a:gd name="T18" fmla="*/ 22 w 25"/>
                <a:gd name="T19" fmla="*/ 12 h 18"/>
                <a:gd name="T20" fmla="*/ 5 w 25"/>
                <a:gd name="T21" fmla="*/ 3 h 18"/>
                <a:gd name="T22" fmla="*/ 5 w 25"/>
                <a:gd name="T23" fmla="*/ 1 h 18"/>
                <a:gd name="T24" fmla="*/ 4 w 25"/>
                <a:gd name="T2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18">
                  <a:moveTo>
                    <a:pt x="4" y="0"/>
                  </a:moveTo>
                  <a:lnTo>
                    <a:pt x="0" y="8"/>
                  </a:lnTo>
                  <a:lnTo>
                    <a:pt x="1" y="9"/>
                  </a:lnTo>
                  <a:lnTo>
                    <a:pt x="3" y="7"/>
                  </a:lnTo>
                  <a:lnTo>
                    <a:pt x="20" y="16"/>
                  </a:lnTo>
                  <a:lnTo>
                    <a:pt x="20" y="18"/>
                  </a:lnTo>
                  <a:lnTo>
                    <a:pt x="22" y="18"/>
                  </a:lnTo>
                  <a:lnTo>
                    <a:pt x="25" y="12"/>
                  </a:lnTo>
                  <a:lnTo>
                    <a:pt x="24" y="11"/>
                  </a:lnTo>
                  <a:lnTo>
                    <a:pt x="22" y="12"/>
                  </a:lnTo>
                  <a:lnTo>
                    <a:pt x="5" y="3"/>
                  </a:lnTo>
                  <a:lnTo>
                    <a:pt x="5" y="1"/>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2400"/>
            </a:p>
          </p:txBody>
        </p:sp>
        <p:sp>
          <p:nvSpPr>
            <p:cNvPr id="42" name="Freeform 41"/>
            <p:cNvSpPr>
              <a:spLocks/>
            </p:cNvSpPr>
            <p:nvPr/>
          </p:nvSpPr>
          <p:spPr bwMode="auto">
            <a:xfrm>
              <a:off x="7613651" y="4684713"/>
              <a:ext cx="46038" cy="44450"/>
            </a:xfrm>
            <a:custGeom>
              <a:avLst/>
              <a:gdLst>
                <a:gd name="T0" fmla="*/ 24 w 29"/>
                <a:gd name="T1" fmla="*/ 23 h 28"/>
                <a:gd name="T2" fmla="*/ 23 w 29"/>
                <a:gd name="T3" fmla="*/ 22 h 28"/>
                <a:gd name="T4" fmla="*/ 22 w 29"/>
                <a:gd name="T5" fmla="*/ 23 h 28"/>
                <a:gd name="T6" fmla="*/ 9 w 29"/>
                <a:gd name="T7" fmla="*/ 20 h 28"/>
                <a:gd name="T8" fmla="*/ 27 w 29"/>
                <a:gd name="T9" fmla="*/ 13 h 28"/>
                <a:gd name="T10" fmla="*/ 29 w 29"/>
                <a:gd name="T11" fmla="*/ 9 h 28"/>
                <a:gd name="T12" fmla="*/ 28 w 29"/>
                <a:gd name="T13" fmla="*/ 8 h 28"/>
                <a:gd name="T14" fmla="*/ 27 w 29"/>
                <a:gd name="T15" fmla="*/ 9 h 28"/>
                <a:gd name="T16" fmla="*/ 9 w 29"/>
                <a:gd name="T17" fmla="*/ 2 h 28"/>
                <a:gd name="T18" fmla="*/ 9 w 29"/>
                <a:gd name="T19" fmla="*/ 0 h 28"/>
                <a:gd name="T20" fmla="*/ 7 w 29"/>
                <a:gd name="T21" fmla="*/ 0 h 28"/>
                <a:gd name="T22" fmla="*/ 5 w 29"/>
                <a:gd name="T23" fmla="*/ 6 h 28"/>
                <a:gd name="T24" fmla="*/ 7 w 29"/>
                <a:gd name="T25" fmla="*/ 6 h 28"/>
                <a:gd name="T26" fmla="*/ 8 w 29"/>
                <a:gd name="T27" fmla="*/ 6 h 28"/>
                <a:gd name="T28" fmla="*/ 21 w 29"/>
                <a:gd name="T29" fmla="*/ 11 h 28"/>
                <a:gd name="T30" fmla="*/ 1 w 29"/>
                <a:gd name="T31" fmla="*/ 18 h 28"/>
                <a:gd name="T32" fmla="*/ 0 w 29"/>
                <a:gd name="T33" fmla="*/ 22 h 28"/>
                <a:gd name="T34" fmla="*/ 21 w 29"/>
                <a:gd name="T35" fmla="*/ 26 h 28"/>
                <a:gd name="T36" fmla="*/ 22 w 29"/>
                <a:gd name="T37" fmla="*/ 27 h 28"/>
                <a:gd name="T38" fmla="*/ 23 w 29"/>
                <a:gd name="T39" fmla="*/ 28 h 28"/>
                <a:gd name="T40" fmla="*/ 24 w 29"/>
                <a:gd name="T41" fmla="*/ 2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28">
                  <a:moveTo>
                    <a:pt x="24" y="23"/>
                  </a:moveTo>
                  <a:lnTo>
                    <a:pt x="23" y="22"/>
                  </a:lnTo>
                  <a:lnTo>
                    <a:pt x="22" y="23"/>
                  </a:lnTo>
                  <a:lnTo>
                    <a:pt x="9" y="20"/>
                  </a:lnTo>
                  <a:lnTo>
                    <a:pt x="27" y="13"/>
                  </a:lnTo>
                  <a:lnTo>
                    <a:pt x="29" y="9"/>
                  </a:lnTo>
                  <a:lnTo>
                    <a:pt x="28" y="8"/>
                  </a:lnTo>
                  <a:lnTo>
                    <a:pt x="27" y="9"/>
                  </a:lnTo>
                  <a:lnTo>
                    <a:pt x="9" y="2"/>
                  </a:lnTo>
                  <a:lnTo>
                    <a:pt x="9" y="0"/>
                  </a:lnTo>
                  <a:lnTo>
                    <a:pt x="7" y="0"/>
                  </a:lnTo>
                  <a:lnTo>
                    <a:pt x="5" y="6"/>
                  </a:lnTo>
                  <a:lnTo>
                    <a:pt x="7" y="6"/>
                  </a:lnTo>
                  <a:lnTo>
                    <a:pt x="8" y="6"/>
                  </a:lnTo>
                  <a:lnTo>
                    <a:pt x="21" y="11"/>
                  </a:lnTo>
                  <a:lnTo>
                    <a:pt x="1" y="18"/>
                  </a:lnTo>
                  <a:lnTo>
                    <a:pt x="0" y="22"/>
                  </a:lnTo>
                  <a:lnTo>
                    <a:pt x="21" y="26"/>
                  </a:lnTo>
                  <a:lnTo>
                    <a:pt x="22" y="27"/>
                  </a:lnTo>
                  <a:lnTo>
                    <a:pt x="23" y="28"/>
                  </a:lnTo>
                  <a:lnTo>
                    <a:pt x="24"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2400"/>
            </a:p>
          </p:txBody>
        </p:sp>
        <p:sp>
          <p:nvSpPr>
            <p:cNvPr id="43" name="Freeform 42"/>
            <p:cNvSpPr>
              <a:spLocks noEditPoints="1"/>
            </p:cNvSpPr>
            <p:nvPr/>
          </p:nvSpPr>
          <p:spPr bwMode="auto">
            <a:xfrm>
              <a:off x="7677151" y="4889500"/>
              <a:ext cx="39688" cy="39688"/>
            </a:xfrm>
            <a:custGeom>
              <a:avLst/>
              <a:gdLst>
                <a:gd name="T0" fmla="*/ 63 w 63"/>
                <a:gd name="T1" fmla="*/ 30 h 63"/>
                <a:gd name="T2" fmla="*/ 63 w 63"/>
                <a:gd name="T3" fmla="*/ 30 h 63"/>
                <a:gd name="T4" fmla="*/ 56 w 63"/>
                <a:gd name="T5" fmla="*/ 9 h 63"/>
                <a:gd name="T6" fmla="*/ 55 w 63"/>
                <a:gd name="T7" fmla="*/ 8 h 63"/>
                <a:gd name="T8" fmla="*/ 55 w 63"/>
                <a:gd name="T9" fmla="*/ 7 h 63"/>
                <a:gd name="T10" fmla="*/ 55 w 63"/>
                <a:gd name="T11" fmla="*/ 7 h 63"/>
                <a:gd name="T12" fmla="*/ 54 w 63"/>
                <a:gd name="T13" fmla="*/ 7 h 63"/>
                <a:gd name="T14" fmla="*/ 54 w 63"/>
                <a:gd name="T15" fmla="*/ 6 h 63"/>
                <a:gd name="T16" fmla="*/ 32 w 63"/>
                <a:gd name="T17" fmla="*/ 0 h 63"/>
                <a:gd name="T18" fmla="*/ 9 w 63"/>
                <a:gd name="T19" fmla="*/ 14 h 63"/>
                <a:gd name="T20" fmla="*/ 11 w 63"/>
                <a:gd name="T21" fmla="*/ 53 h 63"/>
                <a:gd name="T22" fmla="*/ 11 w 63"/>
                <a:gd name="T23" fmla="*/ 53 h 63"/>
                <a:gd name="T24" fmla="*/ 11 w 63"/>
                <a:gd name="T25" fmla="*/ 53 h 63"/>
                <a:gd name="T26" fmla="*/ 11 w 63"/>
                <a:gd name="T27" fmla="*/ 53 h 63"/>
                <a:gd name="T28" fmla="*/ 11 w 63"/>
                <a:gd name="T29" fmla="*/ 53 h 63"/>
                <a:gd name="T30" fmla="*/ 51 w 63"/>
                <a:gd name="T31" fmla="*/ 53 h 63"/>
                <a:gd name="T32" fmla="*/ 63 w 63"/>
                <a:gd name="T33" fmla="*/ 30 h 63"/>
                <a:gd name="T34" fmla="*/ 43 w 63"/>
                <a:gd name="T35" fmla="*/ 41 h 63"/>
                <a:gd name="T36" fmla="*/ 26 w 63"/>
                <a:gd name="T37" fmla="*/ 50 h 63"/>
                <a:gd name="T38" fmla="*/ 17 w 63"/>
                <a:gd name="T39" fmla="*/ 47 h 63"/>
                <a:gd name="T40" fmla="*/ 16 w 63"/>
                <a:gd name="T41" fmla="*/ 46 h 63"/>
                <a:gd name="T42" fmla="*/ 13 w 63"/>
                <a:gd name="T43" fmla="*/ 38 h 63"/>
                <a:gd name="T44" fmla="*/ 22 w 63"/>
                <a:gd name="T45" fmla="*/ 19 h 63"/>
                <a:gd name="T46" fmla="*/ 48 w 63"/>
                <a:gd name="T47" fmla="*/ 12 h 63"/>
                <a:gd name="T48" fmla="*/ 50 w 63"/>
                <a:gd name="T49" fmla="*/ 12 h 63"/>
                <a:gd name="T50" fmla="*/ 43 w 63"/>
                <a:gd name="T51" fmla="*/ 4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63">
                  <a:moveTo>
                    <a:pt x="63" y="30"/>
                  </a:moveTo>
                  <a:cubicBezTo>
                    <a:pt x="63" y="30"/>
                    <a:pt x="63" y="30"/>
                    <a:pt x="63" y="30"/>
                  </a:cubicBezTo>
                  <a:cubicBezTo>
                    <a:pt x="63" y="21"/>
                    <a:pt x="62" y="14"/>
                    <a:pt x="56" y="9"/>
                  </a:cubicBezTo>
                  <a:cubicBezTo>
                    <a:pt x="55" y="8"/>
                    <a:pt x="55" y="8"/>
                    <a:pt x="55" y="8"/>
                  </a:cubicBezTo>
                  <a:cubicBezTo>
                    <a:pt x="55" y="7"/>
                    <a:pt x="55" y="7"/>
                    <a:pt x="55" y="7"/>
                  </a:cubicBezTo>
                  <a:cubicBezTo>
                    <a:pt x="55" y="7"/>
                    <a:pt x="55" y="7"/>
                    <a:pt x="55" y="7"/>
                  </a:cubicBezTo>
                  <a:cubicBezTo>
                    <a:pt x="54" y="7"/>
                    <a:pt x="54" y="7"/>
                    <a:pt x="54" y="7"/>
                  </a:cubicBezTo>
                  <a:cubicBezTo>
                    <a:pt x="54" y="6"/>
                    <a:pt x="54" y="6"/>
                    <a:pt x="54" y="6"/>
                  </a:cubicBezTo>
                  <a:cubicBezTo>
                    <a:pt x="48" y="1"/>
                    <a:pt x="40" y="0"/>
                    <a:pt x="32" y="0"/>
                  </a:cubicBezTo>
                  <a:cubicBezTo>
                    <a:pt x="23" y="1"/>
                    <a:pt x="15" y="6"/>
                    <a:pt x="9" y="14"/>
                  </a:cubicBezTo>
                  <a:cubicBezTo>
                    <a:pt x="0" y="26"/>
                    <a:pt x="0" y="41"/>
                    <a:pt x="11" y="53"/>
                  </a:cubicBezTo>
                  <a:cubicBezTo>
                    <a:pt x="11" y="53"/>
                    <a:pt x="11" y="53"/>
                    <a:pt x="11" y="53"/>
                  </a:cubicBezTo>
                  <a:cubicBezTo>
                    <a:pt x="11" y="53"/>
                    <a:pt x="11" y="53"/>
                    <a:pt x="11" y="53"/>
                  </a:cubicBezTo>
                  <a:cubicBezTo>
                    <a:pt x="11" y="53"/>
                    <a:pt x="11" y="53"/>
                    <a:pt x="11" y="53"/>
                  </a:cubicBezTo>
                  <a:cubicBezTo>
                    <a:pt x="11" y="53"/>
                    <a:pt x="11" y="53"/>
                    <a:pt x="11" y="53"/>
                  </a:cubicBezTo>
                  <a:cubicBezTo>
                    <a:pt x="24" y="63"/>
                    <a:pt x="39" y="62"/>
                    <a:pt x="51" y="53"/>
                  </a:cubicBezTo>
                  <a:cubicBezTo>
                    <a:pt x="58" y="47"/>
                    <a:pt x="62" y="38"/>
                    <a:pt x="63" y="30"/>
                  </a:cubicBezTo>
                  <a:moveTo>
                    <a:pt x="43" y="41"/>
                  </a:moveTo>
                  <a:cubicBezTo>
                    <a:pt x="42" y="43"/>
                    <a:pt x="34" y="50"/>
                    <a:pt x="26" y="50"/>
                  </a:cubicBezTo>
                  <a:cubicBezTo>
                    <a:pt x="23" y="50"/>
                    <a:pt x="20" y="49"/>
                    <a:pt x="17" y="47"/>
                  </a:cubicBezTo>
                  <a:cubicBezTo>
                    <a:pt x="16" y="46"/>
                    <a:pt x="16" y="46"/>
                    <a:pt x="16" y="46"/>
                  </a:cubicBezTo>
                  <a:cubicBezTo>
                    <a:pt x="14" y="44"/>
                    <a:pt x="13" y="41"/>
                    <a:pt x="13" y="38"/>
                  </a:cubicBezTo>
                  <a:cubicBezTo>
                    <a:pt x="12" y="32"/>
                    <a:pt x="18" y="23"/>
                    <a:pt x="22" y="19"/>
                  </a:cubicBezTo>
                  <a:cubicBezTo>
                    <a:pt x="26" y="16"/>
                    <a:pt x="38" y="3"/>
                    <a:pt x="48" y="12"/>
                  </a:cubicBezTo>
                  <a:cubicBezTo>
                    <a:pt x="50" y="12"/>
                    <a:pt x="50" y="12"/>
                    <a:pt x="50" y="12"/>
                  </a:cubicBezTo>
                  <a:cubicBezTo>
                    <a:pt x="59" y="22"/>
                    <a:pt x="46" y="38"/>
                    <a:pt x="43" y="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2400"/>
            </a:p>
          </p:txBody>
        </p:sp>
        <p:sp>
          <p:nvSpPr>
            <p:cNvPr id="44" name="Freeform 43"/>
            <p:cNvSpPr>
              <a:spLocks/>
            </p:cNvSpPr>
            <p:nvPr/>
          </p:nvSpPr>
          <p:spPr bwMode="auto">
            <a:xfrm>
              <a:off x="7762876" y="4924425"/>
              <a:ext cx="20638" cy="38100"/>
            </a:xfrm>
            <a:custGeom>
              <a:avLst/>
              <a:gdLst>
                <a:gd name="T0" fmla="*/ 0 w 13"/>
                <a:gd name="T1" fmla="*/ 23 h 24"/>
                <a:gd name="T2" fmla="*/ 8 w 13"/>
                <a:gd name="T3" fmla="*/ 24 h 24"/>
                <a:gd name="T4" fmla="*/ 8 w 13"/>
                <a:gd name="T5" fmla="*/ 24 h 24"/>
                <a:gd name="T6" fmla="*/ 7 w 13"/>
                <a:gd name="T7" fmla="*/ 22 h 24"/>
                <a:gd name="T8" fmla="*/ 11 w 13"/>
                <a:gd name="T9" fmla="*/ 3 h 24"/>
                <a:gd name="T10" fmla="*/ 12 w 13"/>
                <a:gd name="T11" fmla="*/ 3 h 24"/>
                <a:gd name="T12" fmla="*/ 13 w 13"/>
                <a:gd name="T13" fmla="*/ 1 h 24"/>
                <a:gd name="T14" fmla="*/ 5 w 13"/>
                <a:gd name="T15" fmla="*/ 0 h 24"/>
                <a:gd name="T16" fmla="*/ 5 w 13"/>
                <a:gd name="T17" fmla="*/ 1 h 24"/>
                <a:gd name="T18" fmla="*/ 6 w 13"/>
                <a:gd name="T19" fmla="*/ 2 h 24"/>
                <a:gd name="T20" fmla="*/ 3 w 13"/>
                <a:gd name="T21" fmla="*/ 21 h 24"/>
                <a:gd name="T22" fmla="*/ 1 w 13"/>
                <a:gd name="T23" fmla="*/ 22 h 24"/>
                <a:gd name="T24" fmla="*/ 0 w 13"/>
                <a:gd name="T25"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24">
                  <a:moveTo>
                    <a:pt x="0" y="23"/>
                  </a:moveTo>
                  <a:lnTo>
                    <a:pt x="8" y="24"/>
                  </a:lnTo>
                  <a:lnTo>
                    <a:pt x="8" y="24"/>
                  </a:lnTo>
                  <a:lnTo>
                    <a:pt x="7" y="22"/>
                  </a:lnTo>
                  <a:lnTo>
                    <a:pt x="11" y="3"/>
                  </a:lnTo>
                  <a:lnTo>
                    <a:pt x="12" y="3"/>
                  </a:lnTo>
                  <a:lnTo>
                    <a:pt x="13" y="1"/>
                  </a:lnTo>
                  <a:lnTo>
                    <a:pt x="5" y="0"/>
                  </a:lnTo>
                  <a:lnTo>
                    <a:pt x="5" y="1"/>
                  </a:lnTo>
                  <a:lnTo>
                    <a:pt x="6" y="2"/>
                  </a:lnTo>
                  <a:lnTo>
                    <a:pt x="3" y="21"/>
                  </a:lnTo>
                  <a:lnTo>
                    <a:pt x="1" y="22"/>
                  </a:lnTo>
                  <a:lnTo>
                    <a:pt x="0"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2400"/>
            </a:p>
          </p:txBody>
        </p:sp>
        <p:sp>
          <p:nvSpPr>
            <p:cNvPr id="45" name="Freeform 44"/>
            <p:cNvSpPr>
              <a:spLocks/>
            </p:cNvSpPr>
            <p:nvPr/>
          </p:nvSpPr>
          <p:spPr bwMode="auto">
            <a:xfrm>
              <a:off x="7824788" y="4922838"/>
              <a:ext cx="42863" cy="42863"/>
            </a:xfrm>
            <a:custGeom>
              <a:avLst/>
              <a:gdLst>
                <a:gd name="T0" fmla="*/ 59 w 66"/>
                <a:gd name="T1" fmla="*/ 37 h 66"/>
                <a:gd name="T2" fmla="*/ 62 w 66"/>
                <a:gd name="T3" fmla="*/ 37 h 66"/>
                <a:gd name="T4" fmla="*/ 66 w 66"/>
                <a:gd name="T5" fmla="*/ 50 h 66"/>
                <a:gd name="T6" fmla="*/ 46 w 66"/>
                <a:gd name="T7" fmla="*/ 62 h 66"/>
                <a:gd name="T8" fmla="*/ 8 w 66"/>
                <a:gd name="T9" fmla="*/ 40 h 66"/>
                <a:gd name="T10" fmla="*/ 33 w 66"/>
                <a:gd name="T11" fmla="*/ 2 h 66"/>
                <a:gd name="T12" fmla="*/ 48 w 66"/>
                <a:gd name="T13" fmla="*/ 0 h 66"/>
                <a:gd name="T14" fmla="*/ 52 w 66"/>
                <a:gd name="T15" fmla="*/ 12 h 66"/>
                <a:gd name="T16" fmla="*/ 49 w 66"/>
                <a:gd name="T17" fmla="*/ 14 h 66"/>
                <a:gd name="T18" fmla="*/ 32 w 66"/>
                <a:gd name="T19" fmla="*/ 9 h 66"/>
                <a:gd name="T20" fmla="*/ 19 w 66"/>
                <a:gd name="T21" fmla="*/ 32 h 66"/>
                <a:gd name="T22" fmla="*/ 48 w 66"/>
                <a:gd name="T23" fmla="*/ 25 h 66"/>
                <a:gd name="T24" fmla="*/ 50 w 66"/>
                <a:gd name="T25" fmla="*/ 20 h 66"/>
                <a:gd name="T26" fmla="*/ 53 w 66"/>
                <a:gd name="T27" fmla="*/ 19 h 66"/>
                <a:gd name="T28" fmla="*/ 57 w 66"/>
                <a:gd name="T29" fmla="*/ 32 h 66"/>
                <a:gd name="T30" fmla="*/ 54 w 66"/>
                <a:gd name="T31" fmla="*/ 33 h 66"/>
                <a:gd name="T32" fmla="*/ 51 w 66"/>
                <a:gd name="T33" fmla="*/ 31 h 66"/>
                <a:gd name="T34" fmla="*/ 22 w 66"/>
                <a:gd name="T35" fmla="*/ 38 h 66"/>
                <a:gd name="T36" fmla="*/ 45 w 66"/>
                <a:gd name="T37" fmla="*/ 55 h 66"/>
                <a:gd name="T38" fmla="*/ 59 w 66"/>
                <a:gd name="T39" fmla="*/ 3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 h="66">
                  <a:moveTo>
                    <a:pt x="59" y="37"/>
                  </a:moveTo>
                  <a:cubicBezTo>
                    <a:pt x="62" y="37"/>
                    <a:pt x="62" y="37"/>
                    <a:pt x="62" y="37"/>
                  </a:cubicBezTo>
                  <a:cubicBezTo>
                    <a:pt x="66" y="50"/>
                    <a:pt x="66" y="50"/>
                    <a:pt x="66" y="50"/>
                  </a:cubicBezTo>
                  <a:cubicBezTo>
                    <a:pt x="60" y="57"/>
                    <a:pt x="55" y="60"/>
                    <a:pt x="46" y="62"/>
                  </a:cubicBezTo>
                  <a:cubicBezTo>
                    <a:pt x="29" y="66"/>
                    <a:pt x="13" y="62"/>
                    <a:pt x="8" y="40"/>
                  </a:cubicBezTo>
                  <a:cubicBezTo>
                    <a:pt x="0" y="16"/>
                    <a:pt x="16" y="7"/>
                    <a:pt x="33" y="2"/>
                  </a:cubicBezTo>
                  <a:cubicBezTo>
                    <a:pt x="39" y="0"/>
                    <a:pt x="43" y="0"/>
                    <a:pt x="48" y="0"/>
                  </a:cubicBezTo>
                  <a:cubicBezTo>
                    <a:pt x="52" y="12"/>
                    <a:pt x="52" y="12"/>
                    <a:pt x="52" y="12"/>
                  </a:cubicBezTo>
                  <a:cubicBezTo>
                    <a:pt x="49" y="14"/>
                    <a:pt x="49" y="14"/>
                    <a:pt x="49" y="14"/>
                  </a:cubicBezTo>
                  <a:cubicBezTo>
                    <a:pt x="45" y="9"/>
                    <a:pt x="38" y="7"/>
                    <a:pt x="32" y="9"/>
                  </a:cubicBezTo>
                  <a:cubicBezTo>
                    <a:pt x="22" y="11"/>
                    <a:pt x="16" y="22"/>
                    <a:pt x="19" y="32"/>
                  </a:cubicBezTo>
                  <a:cubicBezTo>
                    <a:pt x="48" y="25"/>
                    <a:pt x="48" y="25"/>
                    <a:pt x="48" y="25"/>
                  </a:cubicBezTo>
                  <a:cubicBezTo>
                    <a:pt x="50" y="20"/>
                    <a:pt x="50" y="20"/>
                    <a:pt x="50" y="20"/>
                  </a:cubicBezTo>
                  <a:cubicBezTo>
                    <a:pt x="53" y="19"/>
                    <a:pt x="53" y="19"/>
                    <a:pt x="53" y="19"/>
                  </a:cubicBezTo>
                  <a:cubicBezTo>
                    <a:pt x="57" y="32"/>
                    <a:pt x="57" y="32"/>
                    <a:pt x="57" y="32"/>
                  </a:cubicBezTo>
                  <a:cubicBezTo>
                    <a:pt x="54" y="33"/>
                    <a:pt x="54" y="33"/>
                    <a:pt x="54" y="33"/>
                  </a:cubicBezTo>
                  <a:cubicBezTo>
                    <a:pt x="51" y="31"/>
                    <a:pt x="51" y="31"/>
                    <a:pt x="51" y="31"/>
                  </a:cubicBezTo>
                  <a:cubicBezTo>
                    <a:pt x="22" y="38"/>
                    <a:pt x="22" y="38"/>
                    <a:pt x="22" y="38"/>
                  </a:cubicBezTo>
                  <a:cubicBezTo>
                    <a:pt x="23" y="49"/>
                    <a:pt x="34" y="57"/>
                    <a:pt x="45" y="55"/>
                  </a:cubicBezTo>
                  <a:cubicBezTo>
                    <a:pt x="52" y="53"/>
                    <a:pt x="60" y="46"/>
                    <a:pt x="59" y="3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2400"/>
            </a:p>
          </p:txBody>
        </p:sp>
        <p:sp>
          <p:nvSpPr>
            <p:cNvPr id="46" name="Freeform 45"/>
            <p:cNvSpPr>
              <a:spLocks/>
            </p:cNvSpPr>
            <p:nvPr/>
          </p:nvSpPr>
          <p:spPr bwMode="auto">
            <a:xfrm>
              <a:off x="7642226" y="4854575"/>
              <a:ext cx="50800" cy="49213"/>
            </a:xfrm>
            <a:custGeom>
              <a:avLst/>
              <a:gdLst>
                <a:gd name="T0" fmla="*/ 29 w 32"/>
                <a:gd name="T1" fmla="*/ 11 h 31"/>
                <a:gd name="T2" fmla="*/ 28 w 32"/>
                <a:gd name="T3" fmla="*/ 12 h 31"/>
                <a:gd name="T4" fmla="*/ 28 w 32"/>
                <a:gd name="T5" fmla="*/ 13 h 31"/>
                <a:gd name="T6" fmla="*/ 18 w 32"/>
                <a:gd name="T7" fmla="*/ 23 h 31"/>
                <a:gd name="T8" fmla="*/ 22 w 32"/>
                <a:gd name="T9" fmla="*/ 3 h 31"/>
                <a:gd name="T10" fmla="*/ 19 w 32"/>
                <a:gd name="T11" fmla="*/ 0 h 31"/>
                <a:gd name="T12" fmla="*/ 19 w 32"/>
                <a:gd name="T13" fmla="*/ 1 h 31"/>
                <a:gd name="T14" fmla="*/ 18 w 32"/>
                <a:gd name="T15" fmla="*/ 2 h 31"/>
                <a:gd name="T16" fmla="*/ 3 w 32"/>
                <a:gd name="T17" fmla="*/ 13 h 31"/>
                <a:gd name="T18" fmla="*/ 1 w 32"/>
                <a:gd name="T19" fmla="*/ 12 h 31"/>
                <a:gd name="T20" fmla="*/ 0 w 32"/>
                <a:gd name="T21" fmla="*/ 13 h 31"/>
                <a:gd name="T22" fmla="*/ 4 w 32"/>
                <a:gd name="T23" fmla="*/ 18 h 31"/>
                <a:gd name="T24" fmla="*/ 5 w 32"/>
                <a:gd name="T25" fmla="*/ 17 h 31"/>
                <a:gd name="T26" fmla="*/ 5 w 32"/>
                <a:gd name="T27" fmla="*/ 15 h 31"/>
                <a:gd name="T28" fmla="*/ 17 w 32"/>
                <a:gd name="T29" fmla="*/ 8 h 31"/>
                <a:gd name="T30" fmla="*/ 12 w 32"/>
                <a:gd name="T31" fmla="*/ 28 h 31"/>
                <a:gd name="T32" fmla="*/ 14 w 32"/>
                <a:gd name="T33" fmla="*/ 31 h 31"/>
                <a:gd name="T34" fmla="*/ 30 w 32"/>
                <a:gd name="T35" fmla="*/ 16 h 31"/>
                <a:gd name="T36" fmla="*/ 31 w 32"/>
                <a:gd name="T37" fmla="*/ 15 h 31"/>
                <a:gd name="T38" fmla="*/ 32 w 32"/>
                <a:gd name="T39" fmla="*/ 15 h 31"/>
                <a:gd name="T40" fmla="*/ 29 w 32"/>
                <a:gd name="T41"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1">
                  <a:moveTo>
                    <a:pt x="29" y="11"/>
                  </a:moveTo>
                  <a:lnTo>
                    <a:pt x="28" y="12"/>
                  </a:lnTo>
                  <a:lnTo>
                    <a:pt x="28" y="13"/>
                  </a:lnTo>
                  <a:lnTo>
                    <a:pt x="18" y="23"/>
                  </a:lnTo>
                  <a:lnTo>
                    <a:pt x="22" y="3"/>
                  </a:lnTo>
                  <a:lnTo>
                    <a:pt x="19" y="0"/>
                  </a:lnTo>
                  <a:lnTo>
                    <a:pt x="19" y="1"/>
                  </a:lnTo>
                  <a:lnTo>
                    <a:pt x="18" y="2"/>
                  </a:lnTo>
                  <a:lnTo>
                    <a:pt x="3" y="13"/>
                  </a:lnTo>
                  <a:lnTo>
                    <a:pt x="1" y="12"/>
                  </a:lnTo>
                  <a:lnTo>
                    <a:pt x="0" y="13"/>
                  </a:lnTo>
                  <a:lnTo>
                    <a:pt x="4" y="18"/>
                  </a:lnTo>
                  <a:lnTo>
                    <a:pt x="5" y="17"/>
                  </a:lnTo>
                  <a:lnTo>
                    <a:pt x="5" y="15"/>
                  </a:lnTo>
                  <a:lnTo>
                    <a:pt x="17" y="8"/>
                  </a:lnTo>
                  <a:lnTo>
                    <a:pt x="12" y="28"/>
                  </a:lnTo>
                  <a:lnTo>
                    <a:pt x="14" y="31"/>
                  </a:lnTo>
                  <a:lnTo>
                    <a:pt x="30" y="16"/>
                  </a:lnTo>
                  <a:lnTo>
                    <a:pt x="31" y="15"/>
                  </a:lnTo>
                  <a:lnTo>
                    <a:pt x="32" y="15"/>
                  </a:lnTo>
                  <a:lnTo>
                    <a:pt x="29"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2400"/>
            </a:p>
          </p:txBody>
        </p:sp>
        <p:sp>
          <p:nvSpPr>
            <p:cNvPr id="47" name="Freeform 46"/>
            <p:cNvSpPr>
              <a:spLocks/>
            </p:cNvSpPr>
            <p:nvPr/>
          </p:nvSpPr>
          <p:spPr bwMode="auto">
            <a:xfrm>
              <a:off x="7786688" y="4927600"/>
              <a:ext cx="36513" cy="38100"/>
            </a:xfrm>
            <a:custGeom>
              <a:avLst/>
              <a:gdLst>
                <a:gd name="T0" fmla="*/ 17 w 23"/>
                <a:gd name="T1" fmla="*/ 1 h 24"/>
                <a:gd name="T2" fmla="*/ 17 w 23"/>
                <a:gd name="T3" fmla="*/ 2 h 24"/>
                <a:gd name="T4" fmla="*/ 18 w 23"/>
                <a:gd name="T5" fmla="*/ 3 h 24"/>
                <a:gd name="T6" fmla="*/ 19 w 23"/>
                <a:gd name="T7" fmla="*/ 17 h 24"/>
                <a:gd name="T8" fmla="*/ 6 w 23"/>
                <a:gd name="T9" fmla="*/ 0 h 24"/>
                <a:gd name="T10" fmla="*/ 2 w 23"/>
                <a:gd name="T11" fmla="*/ 0 h 24"/>
                <a:gd name="T12" fmla="*/ 2 w 23"/>
                <a:gd name="T13" fmla="*/ 1 h 24"/>
                <a:gd name="T14" fmla="*/ 3 w 23"/>
                <a:gd name="T15" fmla="*/ 2 h 24"/>
                <a:gd name="T16" fmla="*/ 1 w 23"/>
                <a:gd name="T17" fmla="*/ 22 h 24"/>
                <a:gd name="T18" fmla="*/ 0 w 23"/>
                <a:gd name="T19" fmla="*/ 22 h 24"/>
                <a:gd name="T20" fmla="*/ 0 w 23"/>
                <a:gd name="T21" fmla="*/ 24 h 24"/>
                <a:gd name="T22" fmla="*/ 6 w 23"/>
                <a:gd name="T23" fmla="*/ 24 h 24"/>
                <a:gd name="T24" fmla="*/ 6 w 23"/>
                <a:gd name="T25" fmla="*/ 22 h 24"/>
                <a:gd name="T26" fmla="*/ 5 w 23"/>
                <a:gd name="T27" fmla="*/ 21 h 24"/>
                <a:gd name="T28" fmla="*/ 6 w 23"/>
                <a:gd name="T29" fmla="*/ 8 h 24"/>
                <a:gd name="T30" fmla="*/ 20 w 23"/>
                <a:gd name="T31" fmla="*/ 24 h 24"/>
                <a:gd name="T32" fmla="*/ 23 w 23"/>
                <a:gd name="T33" fmla="*/ 24 h 24"/>
                <a:gd name="T34" fmla="*/ 21 w 23"/>
                <a:gd name="T35" fmla="*/ 3 h 24"/>
                <a:gd name="T36" fmla="*/ 22 w 23"/>
                <a:gd name="T37" fmla="*/ 2 h 24"/>
                <a:gd name="T38" fmla="*/ 22 w 23"/>
                <a:gd name="T39" fmla="*/ 1 h 24"/>
                <a:gd name="T40" fmla="*/ 17 w 23"/>
                <a:gd name="T41"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24">
                  <a:moveTo>
                    <a:pt x="17" y="1"/>
                  </a:moveTo>
                  <a:lnTo>
                    <a:pt x="17" y="2"/>
                  </a:lnTo>
                  <a:lnTo>
                    <a:pt x="18" y="3"/>
                  </a:lnTo>
                  <a:lnTo>
                    <a:pt x="19" y="17"/>
                  </a:lnTo>
                  <a:lnTo>
                    <a:pt x="6" y="0"/>
                  </a:lnTo>
                  <a:lnTo>
                    <a:pt x="2" y="0"/>
                  </a:lnTo>
                  <a:lnTo>
                    <a:pt x="2" y="1"/>
                  </a:lnTo>
                  <a:lnTo>
                    <a:pt x="3" y="2"/>
                  </a:lnTo>
                  <a:lnTo>
                    <a:pt x="1" y="22"/>
                  </a:lnTo>
                  <a:lnTo>
                    <a:pt x="0" y="22"/>
                  </a:lnTo>
                  <a:lnTo>
                    <a:pt x="0" y="24"/>
                  </a:lnTo>
                  <a:lnTo>
                    <a:pt x="6" y="24"/>
                  </a:lnTo>
                  <a:lnTo>
                    <a:pt x="6" y="22"/>
                  </a:lnTo>
                  <a:lnTo>
                    <a:pt x="5" y="21"/>
                  </a:lnTo>
                  <a:lnTo>
                    <a:pt x="6" y="8"/>
                  </a:lnTo>
                  <a:lnTo>
                    <a:pt x="20" y="24"/>
                  </a:lnTo>
                  <a:lnTo>
                    <a:pt x="23" y="24"/>
                  </a:lnTo>
                  <a:lnTo>
                    <a:pt x="21" y="3"/>
                  </a:lnTo>
                  <a:lnTo>
                    <a:pt x="22" y="2"/>
                  </a:lnTo>
                  <a:lnTo>
                    <a:pt x="22" y="1"/>
                  </a:lnTo>
                  <a:lnTo>
                    <a:pt x="1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2400"/>
            </a:p>
          </p:txBody>
        </p:sp>
        <p:sp>
          <p:nvSpPr>
            <p:cNvPr id="48" name="Freeform 47"/>
            <p:cNvSpPr>
              <a:spLocks/>
            </p:cNvSpPr>
            <p:nvPr/>
          </p:nvSpPr>
          <p:spPr bwMode="auto">
            <a:xfrm>
              <a:off x="7705726" y="4906963"/>
              <a:ext cx="52388" cy="50800"/>
            </a:xfrm>
            <a:custGeom>
              <a:avLst/>
              <a:gdLst>
                <a:gd name="T0" fmla="*/ 0 w 33"/>
                <a:gd name="T1" fmla="*/ 19 h 32"/>
                <a:gd name="T2" fmla="*/ 1 w 33"/>
                <a:gd name="T3" fmla="*/ 17 h 32"/>
                <a:gd name="T4" fmla="*/ 3 w 33"/>
                <a:gd name="T5" fmla="*/ 17 h 32"/>
                <a:gd name="T6" fmla="*/ 15 w 33"/>
                <a:gd name="T7" fmla="*/ 3 h 32"/>
                <a:gd name="T8" fmla="*/ 15 w 33"/>
                <a:gd name="T9" fmla="*/ 1 h 32"/>
                <a:gd name="T10" fmla="*/ 16 w 33"/>
                <a:gd name="T11" fmla="*/ 0 h 32"/>
                <a:gd name="T12" fmla="*/ 20 w 33"/>
                <a:gd name="T13" fmla="*/ 2 h 32"/>
                <a:gd name="T14" fmla="*/ 19 w 33"/>
                <a:gd name="T15" fmla="*/ 17 h 32"/>
                <a:gd name="T16" fmla="*/ 27 w 33"/>
                <a:gd name="T17" fmla="*/ 7 h 32"/>
                <a:gd name="T18" fmla="*/ 27 w 33"/>
                <a:gd name="T19" fmla="*/ 6 h 32"/>
                <a:gd name="T20" fmla="*/ 28 w 33"/>
                <a:gd name="T21" fmla="*/ 6 h 32"/>
                <a:gd name="T22" fmla="*/ 33 w 33"/>
                <a:gd name="T23" fmla="*/ 8 h 32"/>
                <a:gd name="T24" fmla="*/ 33 w 33"/>
                <a:gd name="T25" fmla="*/ 9 h 32"/>
                <a:gd name="T26" fmla="*/ 32 w 33"/>
                <a:gd name="T27" fmla="*/ 10 h 32"/>
                <a:gd name="T28" fmla="*/ 30 w 33"/>
                <a:gd name="T29" fmla="*/ 30 h 32"/>
                <a:gd name="T30" fmla="*/ 31 w 33"/>
                <a:gd name="T31" fmla="*/ 31 h 32"/>
                <a:gd name="T32" fmla="*/ 31 w 33"/>
                <a:gd name="T33" fmla="*/ 32 h 32"/>
                <a:gd name="T34" fmla="*/ 24 w 33"/>
                <a:gd name="T35" fmla="*/ 29 h 32"/>
                <a:gd name="T36" fmla="*/ 24 w 33"/>
                <a:gd name="T37" fmla="*/ 28 h 32"/>
                <a:gd name="T38" fmla="*/ 25 w 33"/>
                <a:gd name="T39" fmla="*/ 28 h 32"/>
                <a:gd name="T40" fmla="*/ 27 w 33"/>
                <a:gd name="T41" fmla="*/ 12 h 32"/>
                <a:gd name="T42" fmla="*/ 15 w 33"/>
                <a:gd name="T43" fmla="*/ 27 h 32"/>
                <a:gd name="T44" fmla="*/ 13 w 33"/>
                <a:gd name="T45" fmla="*/ 26 h 32"/>
                <a:gd name="T46" fmla="*/ 15 w 33"/>
                <a:gd name="T47" fmla="*/ 8 h 32"/>
                <a:gd name="T48" fmla="*/ 5 w 33"/>
                <a:gd name="T49" fmla="*/ 19 h 32"/>
                <a:gd name="T50" fmla="*/ 6 w 33"/>
                <a:gd name="T51" fmla="*/ 21 h 32"/>
                <a:gd name="T52" fmla="*/ 5 w 33"/>
                <a:gd name="T53" fmla="*/ 22 h 32"/>
                <a:gd name="T54" fmla="*/ 0 w 33"/>
                <a:gd name="T55"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 h="32">
                  <a:moveTo>
                    <a:pt x="0" y="19"/>
                  </a:moveTo>
                  <a:lnTo>
                    <a:pt x="1" y="17"/>
                  </a:lnTo>
                  <a:lnTo>
                    <a:pt x="3" y="17"/>
                  </a:lnTo>
                  <a:lnTo>
                    <a:pt x="15" y="3"/>
                  </a:lnTo>
                  <a:lnTo>
                    <a:pt x="15" y="1"/>
                  </a:lnTo>
                  <a:lnTo>
                    <a:pt x="16" y="0"/>
                  </a:lnTo>
                  <a:lnTo>
                    <a:pt x="20" y="2"/>
                  </a:lnTo>
                  <a:lnTo>
                    <a:pt x="19" y="17"/>
                  </a:lnTo>
                  <a:lnTo>
                    <a:pt x="27" y="7"/>
                  </a:lnTo>
                  <a:lnTo>
                    <a:pt x="27" y="6"/>
                  </a:lnTo>
                  <a:lnTo>
                    <a:pt x="28" y="6"/>
                  </a:lnTo>
                  <a:lnTo>
                    <a:pt x="33" y="8"/>
                  </a:lnTo>
                  <a:lnTo>
                    <a:pt x="33" y="9"/>
                  </a:lnTo>
                  <a:lnTo>
                    <a:pt x="32" y="10"/>
                  </a:lnTo>
                  <a:lnTo>
                    <a:pt x="30" y="30"/>
                  </a:lnTo>
                  <a:lnTo>
                    <a:pt x="31" y="31"/>
                  </a:lnTo>
                  <a:lnTo>
                    <a:pt x="31" y="32"/>
                  </a:lnTo>
                  <a:lnTo>
                    <a:pt x="24" y="29"/>
                  </a:lnTo>
                  <a:lnTo>
                    <a:pt x="24" y="28"/>
                  </a:lnTo>
                  <a:lnTo>
                    <a:pt x="25" y="28"/>
                  </a:lnTo>
                  <a:lnTo>
                    <a:pt x="27" y="12"/>
                  </a:lnTo>
                  <a:lnTo>
                    <a:pt x="15" y="27"/>
                  </a:lnTo>
                  <a:lnTo>
                    <a:pt x="13" y="26"/>
                  </a:lnTo>
                  <a:lnTo>
                    <a:pt x="15" y="8"/>
                  </a:lnTo>
                  <a:lnTo>
                    <a:pt x="5" y="19"/>
                  </a:lnTo>
                  <a:lnTo>
                    <a:pt x="6" y="21"/>
                  </a:lnTo>
                  <a:lnTo>
                    <a:pt x="5" y="22"/>
                  </a:lnTo>
                  <a:lnTo>
                    <a:pt x="0"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2400"/>
            </a:p>
          </p:txBody>
        </p:sp>
        <p:sp>
          <p:nvSpPr>
            <p:cNvPr id="49" name="Freeform 48"/>
            <p:cNvSpPr>
              <a:spLocks/>
            </p:cNvSpPr>
            <p:nvPr/>
          </p:nvSpPr>
          <p:spPr bwMode="auto">
            <a:xfrm>
              <a:off x="7908926" y="4879975"/>
              <a:ext cx="46038" cy="46038"/>
            </a:xfrm>
            <a:custGeom>
              <a:avLst/>
              <a:gdLst>
                <a:gd name="T0" fmla="*/ 62 w 73"/>
                <a:gd name="T1" fmla="*/ 26 h 72"/>
                <a:gd name="T2" fmla="*/ 64 w 73"/>
                <a:gd name="T3" fmla="*/ 25 h 72"/>
                <a:gd name="T4" fmla="*/ 73 w 73"/>
                <a:gd name="T5" fmla="*/ 35 h 72"/>
                <a:gd name="T6" fmla="*/ 62 w 73"/>
                <a:gd name="T7" fmla="*/ 55 h 72"/>
                <a:gd name="T8" fmla="*/ 17 w 73"/>
                <a:gd name="T9" fmla="*/ 55 h 72"/>
                <a:gd name="T10" fmla="*/ 22 w 73"/>
                <a:gd name="T11" fmla="*/ 9 h 72"/>
                <a:gd name="T12" fmla="*/ 34 w 73"/>
                <a:gd name="T13" fmla="*/ 0 h 72"/>
                <a:gd name="T14" fmla="*/ 43 w 73"/>
                <a:gd name="T15" fmla="*/ 9 h 72"/>
                <a:gd name="T16" fmla="*/ 42 w 73"/>
                <a:gd name="T17" fmla="*/ 12 h 72"/>
                <a:gd name="T18" fmla="*/ 24 w 73"/>
                <a:gd name="T19" fmla="*/ 16 h 72"/>
                <a:gd name="T20" fmla="*/ 24 w 73"/>
                <a:gd name="T21" fmla="*/ 41 h 72"/>
                <a:gd name="T22" fmla="*/ 47 w 73"/>
                <a:gd name="T23" fmla="*/ 22 h 72"/>
                <a:gd name="T24" fmla="*/ 46 w 73"/>
                <a:gd name="T25" fmla="*/ 17 h 72"/>
                <a:gd name="T26" fmla="*/ 48 w 73"/>
                <a:gd name="T27" fmla="*/ 14 h 72"/>
                <a:gd name="T28" fmla="*/ 57 w 73"/>
                <a:gd name="T29" fmla="*/ 24 h 72"/>
                <a:gd name="T30" fmla="*/ 55 w 73"/>
                <a:gd name="T31" fmla="*/ 26 h 72"/>
                <a:gd name="T32" fmla="*/ 52 w 73"/>
                <a:gd name="T33" fmla="*/ 26 h 72"/>
                <a:gd name="T34" fmla="*/ 29 w 73"/>
                <a:gd name="T35" fmla="*/ 46 h 72"/>
                <a:gd name="T36" fmla="*/ 57 w 73"/>
                <a:gd name="T37" fmla="*/ 50 h 72"/>
                <a:gd name="T38" fmla="*/ 62 w 73"/>
                <a:gd name="T39" fmla="*/ 2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 h="72">
                  <a:moveTo>
                    <a:pt x="62" y="26"/>
                  </a:moveTo>
                  <a:cubicBezTo>
                    <a:pt x="64" y="25"/>
                    <a:pt x="64" y="25"/>
                    <a:pt x="64" y="25"/>
                  </a:cubicBezTo>
                  <a:cubicBezTo>
                    <a:pt x="73" y="35"/>
                    <a:pt x="73" y="35"/>
                    <a:pt x="73" y="35"/>
                  </a:cubicBezTo>
                  <a:cubicBezTo>
                    <a:pt x="72" y="44"/>
                    <a:pt x="69" y="49"/>
                    <a:pt x="62" y="55"/>
                  </a:cubicBezTo>
                  <a:cubicBezTo>
                    <a:pt x="48" y="68"/>
                    <a:pt x="32" y="72"/>
                    <a:pt x="17" y="55"/>
                  </a:cubicBezTo>
                  <a:cubicBezTo>
                    <a:pt x="0" y="37"/>
                    <a:pt x="8" y="22"/>
                    <a:pt x="22" y="9"/>
                  </a:cubicBezTo>
                  <a:cubicBezTo>
                    <a:pt x="26" y="5"/>
                    <a:pt x="29" y="3"/>
                    <a:pt x="34" y="0"/>
                  </a:cubicBezTo>
                  <a:cubicBezTo>
                    <a:pt x="43" y="9"/>
                    <a:pt x="43" y="9"/>
                    <a:pt x="43" y="9"/>
                  </a:cubicBezTo>
                  <a:cubicBezTo>
                    <a:pt x="42" y="12"/>
                    <a:pt x="42" y="12"/>
                    <a:pt x="42" y="12"/>
                  </a:cubicBezTo>
                  <a:cubicBezTo>
                    <a:pt x="35" y="10"/>
                    <a:pt x="29" y="11"/>
                    <a:pt x="24" y="16"/>
                  </a:cubicBezTo>
                  <a:cubicBezTo>
                    <a:pt x="16" y="22"/>
                    <a:pt x="17" y="35"/>
                    <a:pt x="24" y="41"/>
                  </a:cubicBezTo>
                  <a:cubicBezTo>
                    <a:pt x="47" y="22"/>
                    <a:pt x="47" y="22"/>
                    <a:pt x="47" y="22"/>
                  </a:cubicBezTo>
                  <a:cubicBezTo>
                    <a:pt x="46" y="17"/>
                    <a:pt x="46" y="17"/>
                    <a:pt x="46" y="17"/>
                  </a:cubicBezTo>
                  <a:cubicBezTo>
                    <a:pt x="48" y="14"/>
                    <a:pt x="48" y="14"/>
                    <a:pt x="48" y="14"/>
                  </a:cubicBezTo>
                  <a:cubicBezTo>
                    <a:pt x="57" y="24"/>
                    <a:pt x="57" y="24"/>
                    <a:pt x="57" y="24"/>
                  </a:cubicBezTo>
                  <a:cubicBezTo>
                    <a:pt x="55" y="26"/>
                    <a:pt x="55" y="26"/>
                    <a:pt x="55" y="26"/>
                  </a:cubicBezTo>
                  <a:cubicBezTo>
                    <a:pt x="52" y="26"/>
                    <a:pt x="52" y="26"/>
                    <a:pt x="52" y="26"/>
                  </a:cubicBezTo>
                  <a:cubicBezTo>
                    <a:pt x="29" y="46"/>
                    <a:pt x="29" y="46"/>
                    <a:pt x="29" y="46"/>
                  </a:cubicBezTo>
                  <a:cubicBezTo>
                    <a:pt x="35" y="56"/>
                    <a:pt x="49" y="58"/>
                    <a:pt x="57" y="50"/>
                  </a:cubicBezTo>
                  <a:cubicBezTo>
                    <a:pt x="63" y="45"/>
                    <a:pt x="66" y="34"/>
                    <a:pt x="62"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2400"/>
            </a:p>
          </p:txBody>
        </p:sp>
        <p:sp>
          <p:nvSpPr>
            <p:cNvPr id="50" name="Freeform 49"/>
            <p:cNvSpPr>
              <a:spLocks/>
            </p:cNvSpPr>
            <p:nvPr/>
          </p:nvSpPr>
          <p:spPr bwMode="auto">
            <a:xfrm>
              <a:off x="7970838" y="4703763"/>
              <a:ext cx="41275" cy="41275"/>
            </a:xfrm>
            <a:custGeom>
              <a:avLst/>
              <a:gdLst>
                <a:gd name="T0" fmla="*/ 37 w 67"/>
                <a:gd name="T1" fmla="*/ 5 h 65"/>
                <a:gd name="T2" fmla="*/ 37 w 67"/>
                <a:gd name="T3" fmla="*/ 3 h 65"/>
                <a:gd name="T4" fmla="*/ 50 w 67"/>
                <a:gd name="T5" fmla="*/ 0 h 65"/>
                <a:gd name="T6" fmla="*/ 63 w 67"/>
                <a:gd name="T7" fmla="*/ 19 h 65"/>
                <a:gd name="T8" fmla="*/ 41 w 67"/>
                <a:gd name="T9" fmla="*/ 58 h 65"/>
                <a:gd name="T10" fmla="*/ 2 w 67"/>
                <a:gd name="T11" fmla="*/ 32 h 65"/>
                <a:gd name="T12" fmla="*/ 0 w 67"/>
                <a:gd name="T13" fmla="*/ 18 h 65"/>
                <a:gd name="T14" fmla="*/ 12 w 67"/>
                <a:gd name="T15" fmla="*/ 15 h 65"/>
                <a:gd name="T16" fmla="*/ 14 w 67"/>
                <a:gd name="T17" fmla="*/ 17 h 65"/>
                <a:gd name="T18" fmla="*/ 9 w 67"/>
                <a:gd name="T19" fmla="*/ 34 h 65"/>
                <a:gd name="T20" fmla="*/ 31 w 67"/>
                <a:gd name="T21" fmla="*/ 46 h 65"/>
                <a:gd name="T22" fmla="*/ 25 w 67"/>
                <a:gd name="T23" fmla="*/ 17 h 65"/>
                <a:gd name="T24" fmla="*/ 20 w 67"/>
                <a:gd name="T25" fmla="*/ 15 h 65"/>
                <a:gd name="T26" fmla="*/ 19 w 67"/>
                <a:gd name="T27" fmla="*/ 12 h 65"/>
                <a:gd name="T28" fmla="*/ 33 w 67"/>
                <a:gd name="T29" fmla="*/ 9 h 65"/>
                <a:gd name="T30" fmla="*/ 33 w 67"/>
                <a:gd name="T31" fmla="*/ 11 h 65"/>
                <a:gd name="T32" fmla="*/ 31 w 67"/>
                <a:gd name="T33" fmla="*/ 15 h 65"/>
                <a:gd name="T34" fmla="*/ 39 w 67"/>
                <a:gd name="T35" fmla="*/ 43 h 65"/>
                <a:gd name="T36" fmla="*/ 56 w 67"/>
                <a:gd name="T37" fmla="*/ 21 h 65"/>
                <a:gd name="T38" fmla="*/ 37 w 67"/>
                <a:gd name="T39" fmla="*/ 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 h="65">
                  <a:moveTo>
                    <a:pt x="37" y="5"/>
                  </a:moveTo>
                  <a:cubicBezTo>
                    <a:pt x="37" y="3"/>
                    <a:pt x="37" y="3"/>
                    <a:pt x="37" y="3"/>
                  </a:cubicBezTo>
                  <a:cubicBezTo>
                    <a:pt x="50" y="0"/>
                    <a:pt x="50" y="0"/>
                    <a:pt x="50" y="0"/>
                  </a:cubicBezTo>
                  <a:cubicBezTo>
                    <a:pt x="57" y="6"/>
                    <a:pt x="61" y="11"/>
                    <a:pt x="63" y="19"/>
                  </a:cubicBezTo>
                  <a:cubicBezTo>
                    <a:pt x="67" y="37"/>
                    <a:pt x="63" y="52"/>
                    <a:pt x="41" y="58"/>
                  </a:cubicBezTo>
                  <a:cubicBezTo>
                    <a:pt x="17" y="65"/>
                    <a:pt x="7" y="50"/>
                    <a:pt x="2" y="32"/>
                  </a:cubicBezTo>
                  <a:cubicBezTo>
                    <a:pt x="0" y="27"/>
                    <a:pt x="0" y="23"/>
                    <a:pt x="0" y="18"/>
                  </a:cubicBezTo>
                  <a:cubicBezTo>
                    <a:pt x="12" y="15"/>
                    <a:pt x="12" y="15"/>
                    <a:pt x="12" y="15"/>
                  </a:cubicBezTo>
                  <a:cubicBezTo>
                    <a:pt x="14" y="17"/>
                    <a:pt x="14" y="17"/>
                    <a:pt x="14" y="17"/>
                  </a:cubicBezTo>
                  <a:cubicBezTo>
                    <a:pt x="9" y="21"/>
                    <a:pt x="7" y="28"/>
                    <a:pt x="9" y="34"/>
                  </a:cubicBezTo>
                  <a:cubicBezTo>
                    <a:pt x="11" y="44"/>
                    <a:pt x="22" y="50"/>
                    <a:pt x="31" y="46"/>
                  </a:cubicBezTo>
                  <a:cubicBezTo>
                    <a:pt x="25" y="17"/>
                    <a:pt x="25" y="17"/>
                    <a:pt x="25" y="17"/>
                  </a:cubicBezTo>
                  <a:cubicBezTo>
                    <a:pt x="20" y="15"/>
                    <a:pt x="20" y="15"/>
                    <a:pt x="20" y="15"/>
                  </a:cubicBezTo>
                  <a:cubicBezTo>
                    <a:pt x="19" y="12"/>
                    <a:pt x="19" y="12"/>
                    <a:pt x="19" y="12"/>
                  </a:cubicBezTo>
                  <a:cubicBezTo>
                    <a:pt x="33" y="9"/>
                    <a:pt x="33" y="9"/>
                    <a:pt x="33" y="9"/>
                  </a:cubicBezTo>
                  <a:cubicBezTo>
                    <a:pt x="33" y="11"/>
                    <a:pt x="33" y="11"/>
                    <a:pt x="33" y="11"/>
                  </a:cubicBezTo>
                  <a:cubicBezTo>
                    <a:pt x="31" y="15"/>
                    <a:pt x="31" y="15"/>
                    <a:pt x="31" y="15"/>
                  </a:cubicBezTo>
                  <a:cubicBezTo>
                    <a:pt x="39" y="43"/>
                    <a:pt x="39" y="43"/>
                    <a:pt x="39" y="43"/>
                  </a:cubicBezTo>
                  <a:cubicBezTo>
                    <a:pt x="50" y="43"/>
                    <a:pt x="58" y="32"/>
                    <a:pt x="56" y="21"/>
                  </a:cubicBezTo>
                  <a:cubicBezTo>
                    <a:pt x="54" y="13"/>
                    <a:pt x="46" y="6"/>
                    <a:pt x="37"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2400"/>
            </a:p>
          </p:txBody>
        </p:sp>
        <p:sp>
          <p:nvSpPr>
            <p:cNvPr id="51" name="Freeform 50"/>
            <p:cNvSpPr>
              <a:spLocks noEditPoints="1"/>
            </p:cNvSpPr>
            <p:nvPr/>
          </p:nvSpPr>
          <p:spPr bwMode="auto">
            <a:xfrm>
              <a:off x="7954963" y="4657725"/>
              <a:ext cx="47625" cy="50800"/>
            </a:xfrm>
            <a:custGeom>
              <a:avLst/>
              <a:gdLst>
                <a:gd name="T0" fmla="*/ 67 w 73"/>
                <a:gd name="T1" fmla="*/ 40 h 80"/>
                <a:gd name="T2" fmla="*/ 52 w 73"/>
                <a:gd name="T3" fmla="*/ 48 h 80"/>
                <a:gd name="T4" fmla="*/ 54 w 73"/>
                <a:gd name="T5" fmla="*/ 17 h 80"/>
                <a:gd name="T6" fmla="*/ 41 w 73"/>
                <a:gd name="T7" fmla="*/ 0 h 80"/>
                <a:gd name="T8" fmla="*/ 39 w 73"/>
                <a:gd name="T9" fmla="*/ 1 h 80"/>
                <a:gd name="T10" fmla="*/ 43 w 73"/>
                <a:gd name="T11" fmla="*/ 11 h 80"/>
                <a:gd name="T12" fmla="*/ 43 w 73"/>
                <a:gd name="T13" fmla="*/ 31 h 80"/>
                <a:gd name="T14" fmla="*/ 19 w 73"/>
                <a:gd name="T15" fmla="*/ 23 h 80"/>
                <a:gd name="T16" fmla="*/ 5 w 73"/>
                <a:gd name="T17" fmla="*/ 51 h 80"/>
                <a:gd name="T18" fmla="*/ 18 w 73"/>
                <a:gd name="T19" fmla="*/ 80 h 80"/>
                <a:gd name="T20" fmla="*/ 22 w 73"/>
                <a:gd name="T21" fmla="*/ 78 h 80"/>
                <a:gd name="T22" fmla="*/ 23 w 73"/>
                <a:gd name="T23" fmla="*/ 75 h 80"/>
                <a:gd name="T24" fmla="*/ 68 w 73"/>
                <a:gd name="T25" fmla="*/ 52 h 80"/>
                <a:gd name="T26" fmla="*/ 71 w 73"/>
                <a:gd name="T27" fmla="*/ 54 h 80"/>
                <a:gd name="T28" fmla="*/ 73 w 73"/>
                <a:gd name="T29" fmla="*/ 54 h 80"/>
                <a:gd name="T30" fmla="*/ 67 w 73"/>
                <a:gd name="T31" fmla="*/ 40 h 80"/>
                <a:gd name="T32" fmla="*/ 17 w 73"/>
                <a:gd name="T33" fmla="*/ 66 h 80"/>
                <a:gd name="T34" fmla="*/ 23 w 73"/>
                <a:gd name="T35" fmla="*/ 33 h 80"/>
                <a:gd name="T36" fmla="*/ 45 w 73"/>
                <a:gd name="T37" fmla="*/ 51 h 80"/>
                <a:gd name="T38" fmla="*/ 17 w 73"/>
                <a:gd name="T39" fmla="*/ 6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 h="80">
                  <a:moveTo>
                    <a:pt x="67" y="40"/>
                  </a:moveTo>
                  <a:cubicBezTo>
                    <a:pt x="52" y="48"/>
                    <a:pt x="52" y="48"/>
                    <a:pt x="52" y="48"/>
                  </a:cubicBezTo>
                  <a:cubicBezTo>
                    <a:pt x="52" y="36"/>
                    <a:pt x="55" y="24"/>
                    <a:pt x="54" y="17"/>
                  </a:cubicBezTo>
                  <a:cubicBezTo>
                    <a:pt x="51" y="8"/>
                    <a:pt x="49" y="6"/>
                    <a:pt x="41" y="0"/>
                  </a:cubicBezTo>
                  <a:cubicBezTo>
                    <a:pt x="39" y="1"/>
                    <a:pt x="39" y="1"/>
                    <a:pt x="39" y="1"/>
                  </a:cubicBezTo>
                  <a:cubicBezTo>
                    <a:pt x="41" y="5"/>
                    <a:pt x="42" y="5"/>
                    <a:pt x="43" y="11"/>
                  </a:cubicBezTo>
                  <a:cubicBezTo>
                    <a:pt x="46" y="18"/>
                    <a:pt x="45" y="23"/>
                    <a:pt x="43" y="31"/>
                  </a:cubicBezTo>
                  <a:cubicBezTo>
                    <a:pt x="39" y="23"/>
                    <a:pt x="29" y="20"/>
                    <a:pt x="19" y="23"/>
                  </a:cubicBezTo>
                  <a:cubicBezTo>
                    <a:pt x="7" y="26"/>
                    <a:pt x="0" y="39"/>
                    <a:pt x="5" y="51"/>
                  </a:cubicBezTo>
                  <a:cubicBezTo>
                    <a:pt x="18" y="80"/>
                    <a:pt x="18" y="80"/>
                    <a:pt x="18" y="80"/>
                  </a:cubicBezTo>
                  <a:cubicBezTo>
                    <a:pt x="22" y="78"/>
                    <a:pt x="22" y="78"/>
                    <a:pt x="22" y="78"/>
                  </a:cubicBezTo>
                  <a:cubicBezTo>
                    <a:pt x="23" y="75"/>
                    <a:pt x="23" y="75"/>
                    <a:pt x="23" y="75"/>
                  </a:cubicBezTo>
                  <a:cubicBezTo>
                    <a:pt x="68" y="52"/>
                    <a:pt x="68" y="52"/>
                    <a:pt x="68" y="52"/>
                  </a:cubicBezTo>
                  <a:cubicBezTo>
                    <a:pt x="71" y="54"/>
                    <a:pt x="71" y="54"/>
                    <a:pt x="71" y="54"/>
                  </a:cubicBezTo>
                  <a:cubicBezTo>
                    <a:pt x="73" y="54"/>
                    <a:pt x="73" y="54"/>
                    <a:pt x="73" y="54"/>
                  </a:cubicBezTo>
                  <a:lnTo>
                    <a:pt x="67" y="40"/>
                  </a:lnTo>
                  <a:close/>
                  <a:moveTo>
                    <a:pt x="17" y="66"/>
                  </a:moveTo>
                  <a:cubicBezTo>
                    <a:pt x="11" y="54"/>
                    <a:pt x="8" y="37"/>
                    <a:pt x="23" y="33"/>
                  </a:cubicBezTo>
                  <a:cubicBezTo>
                    <a:pt x="36" y="30"/>
                    <a:pt x="44" y="42"/>
                    <a:pt x="45" y="51"/>
                  </a:cubicBezTo>
                  <a:lnTo>
                    <a:pt x="17"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2400"/>
            </a:p>
          </p:txBody>
        </p:sp>
        <p:sp>
          <p:nvSpPr>
            <p:cNvPr id="52" name="Freeform 51"/>
            <p:cNvSpPr>
              <a:spLocks/>
            </p:cNvSpPr>
            <p:nvPr/>
          </p:nvSpPr>
          <p:spPr bwMode="auto">
            <a:xfrm>
              <a:off x="7975601" y="4741863"/>
              <a:ext cx="39688" cy="44450"/>
            </a:xfrm>
            <a:custGeom>
              <a:avLst/>
              <a:gdLst>
                <a:gd name="T0" fmla="*/ 3 w 64"/>
                <a:gd name="T1" fmla="*/ 59 h 68"/>
                <a:gd name="T2" fmla="*/ 4 w 64"/>
                <a:gd name="T3" fmla="*/ 13 h 68"/>
                <a:gd name="T4" fmla="*/ 0 w 64"/>
                <a:gd name="T5" fmla="*/ 0 h 68"/>
                <a:gd name="T6" fmla="*/ 16 w 64"/>
                <a:gd name="T7" fmla="*/ 10 h 68"/>
                <a:gd name="T8" fmla="*/ 12 w 64"/>
                <a:gd name="T9" fmla="*/ 12 h 68"/>
                <a:gd name="T10" fmla="*/ 10 w 64"/>
                <a:gd name="T11" fmla="*/ 31 h 68"/>
                <a:gd name="T12" fmla="*/ 61 w 64"/>
                <a:gd name="T13" fmla="*/ 30 h 68"/>
                <a:gd name="T14" fmla="*/ 62 w 64"/>
                <a:gd name="T15" fmla="*/ 28 h 68"/>
                <a:gd name="T16" fmla="*/ 64 w 64"/>
                <a:gd name="T17" fmla="*/ 28 h 68"/>
                <a:gd name="T18" fmla="*/ 64 w 64"/>
                <a:gd name="T19" fmla="*/ 46 h 68"/>
                <a:gd name="T20" fmla="*/ 63 w 64"/>
                <a:gd name="T21" fmla="*/ 46 h 68"/>
                <a:gd name="T22" fmla="*/ 61 w 64"/>
                <a:gd name="T23" fmla="*/ 42 h 68"/>
                <a:gd name="T24" fmla="*/ 10 w 64"/>
                <a:gd name="T25" fmla="*/ 43 h 68"/>
                <a:gd name="T26" fmla="*/ 11 w 64"/>
                <a:gd name="T27" fmla="*/ 57 h 68"/>
                <a:gd name="T28" fmla="*/ 14 w 64"/>
                <a:gd name="T29" fmla="*/ 59 h 68"/>
                <a:gd name="T30" fmla="*/ 1 w 64"/>
                <a:gd name="T31" fmla="*/ 68 h 68"/>
                <a:gd name="T32" fmla="*/ 3 w 64"/>
                <a:gd name="T33" fmla="*/ 5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68">
                  <a:moveTo>
                    <a:pt x="3" y="59"/>
                  </a:moveTo>
                  <a:cubicBezTo>
                    <a:pt x="4" y="13"/>
                    <a:pt x="4" y="13"/>
                    <a:pt x="4" y="13"/>
                  </a:cubicBezTo>
                  <a:cubicBezTo>
                    <a:pt x="0" y="0"/>
                    <a:pt x="0" y="0"/>
                    <a:pt x="0" y="0"/>
                  </a:cubicBezTo>
                  <a:cubicBezTo>
                    <a:pt x="16" y="10"/>
                    <a:pt x="16" y="10"/>
                    <a:pt x="16" y="10"/>
                  </a:cubicBezTo>
                  <a:cubicBezTo>
                    <a:pt x="14" y="11"/>
                    <a:pt x="13" y="11"/>
                    <a:pt x="12" y="12"/>
                  </a:cubicBezTo>
                  <a:cubicBezTo>
                    <a:pt x="10" y="14"/>
                    <a:pt x="10" y="20"/>
                    <a:pt x="10" y="31"/>
                  </a:cubicBezTo>
                  <a:cubicBezTo>
                    <a:pt x="61" y="30"/>
                    <a:pt x="61" y="30"/>
                    <a:pt x="61" y="30"/>
                  </a:cubicBezTo>
                  <a:cubicBezTo>
                    <a:pt x="62" y="28"/>
                    <a:pt x="62" y="28"/>
                    <a:pt x="62" y="28"/>
                  </a:cubicBezTo>
                  <a:cubicBezTo>
                    <a:pt x="64" y="28"/>
                    <a:pt x="64" y="28"/>
                    <a:pt x="64" y="28"/>
                  </a:cubicBezTo>
                  <a:cubicBezTo>
                    <a:pt x="64" y="46"/>
                    <a:pt x="64" y="46"/>
                    <a:pt x="64" y="46"/>
                  </a:cubicBezTo>
                  <a:cubicBezTo>
                    <a:pt x="63" y="46"/>
                    <a:pt x="63" y="46"/>
                    <a:pt x="63" y="46"/>
                  </a:cubicBezTo>
                  <a:cubicBezTo>
                    <a:pt x="61" y="42"/>
                    <a:pt x="61" y="42"/>
                    <a:pt x="61" y="42"/>
                  </a:cubicBezTo>
                  <a:cubicBezTo>
                    <a:pt x="10" y="43"/>
                    <a:pt x="10" y="43"/>
                    <a:pt x="10" y="43"/>
                  </a:cubicBezTo>
                  <a:cubicBezTo>
                    <a:pt x="10" y="48"/>
                    <a:pt x="10" y="56"/>
                    <a:pt x="11" y="57"/>
                  </a:cubicBezTo>
                  <a:cubicBezTo>
                    <a:pt x="12" y="58"/>
                    <a:pt x="13" y="59"/>
                    <a:pt x="14" y="59"/>
                  </a:cubicBezTo>
                  <a:cubicBezTo>
                    <a:pt x="1" y="68"/>
                    <a:pt x="1" y="68"/>
                    <a:pt x="1" y="68"/>
                  </a:cubicBezTo>
                  <a:lnTo>
                    <a:pt x="3"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2400"/>
            </a:p>
          </p:txBody>
        </p:sp>
        <p:sp>
          <p:nvSpPr>
            <p:cNvPr id="53" name="Freeform 52"/>
            <p:cNvSpPr>
              <a:spLocks/>
            </p:cNvSpPr>
            <p:nvPr/>
          </p:nvSpPr>
          <p:spPr bwMode="auto">
            <a:xfrm>
              <a:off x="7974013" y="4789488"/>
              <a:ext cx="39688" cy="17463"/>
            </a:xfrm>
            <a:custGeom>
              <a:avLst/>
              <a:gdLst>
                <a:gd name="T0" fmla="*/ 24 w 25"/>
                <a:gd name="T1" fmla="*/ 11 h 11"/>
                <a:gd name="T2" fmla="*/ 25 w 25"/>
                <a:gd name="T3" fmla="*/ 3 h 11"/>
                <a:gd name="T4" fmla="*/ 24 w 25"/>
                <a:gd name="T5" fmla="*/ 3 h 11"/>
                <a:gd name="T6" fmla="*/ 23 w 25"/>
                <a:gd name="T7" fmla="*/ 4 h 11"/>
                <a:gd name="T8" fmla="*/ 3 w 25"/>
                <a:gd name="T9" fmla="*/ 1 h 11"/>
                <a:gd name="T10" fmla="*/ 3 w 25"/>
                <a:gd name="T11" fmla="*/ 0 h 11"/>
                <a:gd name="T12" fmla="*/ 1 w 25"/>
                <a:gd name="T13" fmla="*/ 0 h 11"/>
                <a:gd name="T14" fmla="*/ 0 w 25"/>
                <a:gd name="T15" fmla="*/ 7 h 11"/>
                <a:gd name="T16" fmla="*/ 1 w 25"/>
                <a:gd name="T17" fmla="*/ 7 h 11"/>
                <a:gd name="T18" fmla="*/ 3 w 25"/>
                <a:gd name="T19" fmla="*/ 6 h 11"/>
                <a:gd name="T20" fmla="*/ 22 w 25"/>
                <a:gd name="T21" fmla="*/ 9 h 11"/>
                <a:gd name="T22" fmla="*/ 23 w 25"/>
                <a:gd name="T23" fmla="*/ 11 h 11"/>
                <a:gd name="T24" fmla="*/ 24 w 25"/>
                <a:gd name="T25"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11">
                  <a:moveTo>
                    <a:pt x="24" y="11"/>
                  </a:moveTo>
                  <a:lnTo>
                    <a:pt x="25" y="3"/>
                  </a:lnTo>
                  <a:lnTo>
                    <a:pt x="24" y="3"/>
                  </a:lnTo>
                  <a:lnTo>
                    <a:pt x="23" y="4"/>
                  </a:lnTo>
                  <a:lnTo>
                    <a:pt x="3" y="1"/>
                  </a:lnTo>
                  <a:lnTo>
                    <a:pt x="3" y="0"/>
                  </a:lnTo>
                  <a:lnTo>
                    <a:pt x="1" y="0"/>
                  </a:lnTo>
                  <a:lnTo>
                    <a:pt x="0" y="7"/>
                  </a:lnTo>
                  <a:lnTo>
                    <a:pt x="1" y="7"/>
                  </a:lnTo>
                  <a:lnTo>
                    <a:pt x="3" y="6"/>
                  </a:lnTo>
                  <a:lnTo>
                    <a:pt x="22" y="9"/>
                  </a:lnTo>
                  <a:lnTo>
                    <a:pt x="23" y="11"/>
                  </a:lnTo>
                  <a:lnTo>
                    <a:pt x="2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2400"/>
            </a:p>
          </p:txBody>
        </p:sp>
        <p:sp>
          <p:nvSpPr>
            <p:cNvPr id="54" name="Freeform 53"/>
            <p:cNvSpPr>
              <a:spLocks/>
            </p:cNvSpPr>
            <p:nvPr/>
          </p:nvSpPr>
          <p:spPr bwMode="auto">
            <a:xfrm>
              <a:off x="7962901" y="4805363"/>
              <a:ext cx="44450" cy="42863"/>
            </a:xfrm>
            <a:custGeom>
              <a:avLst/>
              <a:gdLst>
                <a:gd name="T0" fmla="*/ 54 w 70"/>
                <a:gd name="T1" fmla="*/ 13 h 67"/>
                <a:gd name="T2" fmla="*/ 56 w 70"/>
                <a:gd name="T3" fmla="*/ 11 h 67"/>
                <a:gd name="T4" fmla="*/ 68 w 70"/>
                <a:gd name="T5" fmla="*/ 16 h 67"/>
                <a:gd name="T6" fmla="*/ 66 w 70"/>
                <a:gd name="T7" fmla="*/ 41 h 67"/>
                <a:gd name="T8" fmla="*/ 22 w 70"/>
                <a:gd name="T9" fmla="*/ 58 h 67"/>
                <a:gd name="T10" fmla="*/ 10 w 70"/>
                <a:gd name="T11" fmla="*/ 13 h 67"/>
                <a:gd name="T12" fmla="*/ 17 w 70"/>
                <a:gd name="T13" fmla="*/ 0 h 67"/>
                <a:gd name="T14" fmla="*/ 30 w 70"/>
                <a:gd name="T15" fmla="*/ 5 h 67"/>
                <a:gd name="T16" fmla="*/ 29 w 70"/>
                <a:gd name="T17" fmla="*/ 8 h 67"/>
                <a:gd name="T18" fmla="*/ 15 w 70"/>
                <a:gd name="T19" fmla="*/ 17 h 67"/>
                <a:gd name="T20" fmla="*/ 26 w 70"/>
                <a:gd name="T21" fmla="*/ 42 h 67"/>
                <a:gd name="T22" fmla="*/ 59 w 70"/>
                <a:gd name="T23" fmla="*/ 36 h 67"/>
                <a:gd name="T24" fmla="*/ 54 w 70"/>
                <a:gd name="T25" fmla="*/ 1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67">
                  <a:moveTo>
                    <a:pt x="54" y="13"/>
                  </a:moveTo>
                  <a:cubicBezTo>
                    <a:pt x="56" y="11"/>
                    <a:pt x="56" y="11"/>
                    <a:pt x="56" y="11"/>
                  </a:cubicBezTo>
                  <a:cubicBezTo>
                    <a:pt x="68" y="16"/>
                    <a:pt x="68" y="16"/>
                    <a:pt x="68" y="16"/>
                  </a:cubicBezTo>
                  <a:cubicBezTo>
                    <a:pt x="70" y="25"/>
                    <a:pt x="70" y="32"/>
                    <a:pt x="66" y="41"/>
                  </a:cubicBezTo>
                  <a:cubicBezTo>
                    <a:pt x="57" y="57"/>
                    <a:pt x="45" y="67"/>
                    <a:pt x="22" y="58"/>
                  </a:cubicBezTo>
                  <a:cubicBezTo>
                    <a:pt x="0" y="48"/>
                    <a:pt x="3" y="30"/>
                    <a:pt x="10" y="13"/>
                  </a:cubicBezTo>
                  <a:cubicBezTo>
                    <a:pt x="12" y="8"/>
                    <a:pt x="14" y="5"/>
                    <a:pt x="17" y="0"/>
                  </a:cubicBezTo>
                  <a:cubicBezTo>
                    <a:pt x="30" y="5"/>
                    <a:pt x="30" y="5"/>
                    <a:pt x="30" y="5"/>
                  </a:cubicBezTo>
                  <a:cubicBezTo>
                    <a:pt x="29" y="8"/>
                    <a:pt x="29" y="8"/>
                    <a:pt x="29" y="8"/>
                  </a:cubicBezTo>
                  <a:cubicBezTo>
                    <a:pt x="23" y="8"/>
                    <a:pt x="18" y="12"/>
                    <a:pt x="15" y="17"/>
                  </a:cubicBezTo>
                  <a:cubicBezTo>
                    <a:pt x="10" y="27"/>
                    <a:pt x="17" y="35"/>
                    <a:pt x="26" y="42"/>
                  </a:cubicBezTo>
                  <a:cubicBezTo>
                    <a:pt x="35" y="49"/>
                    <a:pt x="54" y="46"/>
                    <a:pt x="59" y="36"/>
                  </a:cubicBezTo>
                  <a:cubicBezTo>
                    <a:pt x="62" y="29"/>
                    <a:pt x="60" y="20"/>
                    <a:pt x="54"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2400"/>
            </a:p>
          </p:txBody>
        </p:sp>
        <p:sp>
          <p:nvSpPr>
            <p:cNvPr id="55" name="Freeform 54"/>
            <p:cNvSpPr>
              <a:spLocks/>
            </p:cNvSpPr>
            <p:nvPr/>
          </p:nvSpPr>
          <p:spPr bwMode="auto">
            <a:xfrm>
              <a:off x="7953376" y="4840288"/>
              <a:ext cx="39688" cy="28575"/>
            </a:xfrm>
            <a:custGeom>
              <a:avLst/>
              <a:gdLst>
                <a:gd name="T0" fmla="*/ 21 w 25"/>
                <a:gd name="T1" fmla="*/ 18 h 18"/>
                <a:gd name="T2" fmla="*/ 25 w 25"/>
                <a:gd name="T3" fmla="*/ 11 h 18"/>
                <a:gd name="T4" fmla="*/ 25 w 25"/>
                <a:gd name="T5" fmla="*/ 11 h 18"/>
                <a:gd name="T6" fmla="*/ 23 w 25"/>
                <a:gd name="T7" fmla="*/ 12 h 18"/>
                <a:gd name="T8" fmla="*/ 4 w 25"/>
                <a:gd name="T9" fmla="*/ 2 h 18"/>
                <a:gd name="T10" fmla="*/ 5 w 25"/>
                <a:gd name="T11" fmla="*/ 1 h 18"/>
                <a:gd name="T12" fmla="*/ 3 w 25"/>
                <a:gd name="T13" fmla="*/ 0 h 18"/>
                <a:gd name="T14" fmla="*/ 0 w 25"/>
                <a:gd name="T15" fmla="*/ 7 h 18"/>
                <a:gd name="T16" fmla="*/ 1 w 25"/>
                <a:gd name="T17" fmla="*/ 8 h 18"/>
                <a:gd name="T18" fmla="*/ 3 w 25"/>
                <a:gd name="T19" fmla="*/ 6 h 18"/>
                <a:gd name="T20" fmla="*/ 20 w 25"/>
                <a:gd name="T21" fmla="*/ 16 h 18"/>
                <a:gd name="T22" fmla="*/ 20 w 25"/>
                <a:gd name="T23" fmla="*/ 18 h 18"/>
                <a:gd name="T24" fmla="*/ 21 w 25"/>
                <a:gd name="T2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18">
                  <a:moveTo>
                    <a:pt x="21" y="18"/>
                  </a:moveTo>
                  <a:lnTo>
                    <a:pt x="25" y="11"/>
                  </a:lnTo>
                  <a:lnTo>
                    <a:pt x="25" y="11"/>
                  </a:lnTo>
                  <a:lnTo>
                    <a:pt x="23" y="12"/>
                  </a:lnTo>
                  <a:lnTo>
                    <a:pt x="4" y="2"/>
                  </a:lnTo>
                  <a:lnTo>
                    <a:pt x="5" y="1"/>
                  </a:lnTo>
                  <a:lnTo>
                    <a:pt x="3" y="0"/>
                  </a:lnTo>
                  <a:lnTo>
                    <a:pt x="0" y="7"/>
                  </a:lnTo>
                  <a:lnTo>
                    <a:pt x="1" y="8"/>
                  </a:lnTo>
                  <a:lnTo>
                    <a:pt x="3" y="6"/>
                  </a:lnTo>
                  <a:lnTo>
                    <a:pt x="20" y="16"/>
                  </a:lnTo>
                  <a:lnTo>
                    <a:pt x="20" y="18"/>
                  </a:lnTo>
                  <a:lnTo>
                    <a:pt x="21"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2400"/>
            </a:p>
          </p:txBody>
        </p:sp>
        <p:sp>
          <p:nvSpPr>
            <p:cNvPr id="56" name="Freeform 55"/>
            <p:cNvSpPr>
              <a:spLocks/>
            </p:cNvSpPr>
            <p:nvPr/>
          </p:nvSpPr>
          <p:spPr bwMode="auto">
            <a:xfrm>
              <a:off x="7935913" y="4864100"/>
              <a:ext cx="47625" cy="34925"/>
            </a:xfrm>
            <a:custGeom>
              <a:avLst/>
              <a:gdLst>
                <a:gd name="T0" fmla="*/ 46 w 76"/>
                <a:gd name="T1" fmla="*/ 55 h 55"/>
                <a:gd name="T2" fmla="*/ 76 w 76"/>
                <a:gd name="T3" fmla="*/ 21 h 55"/>
                <a:gd name="T4" fmla="*/ 69 w 76"/>
                <a:gd name="T5" fmla="*/ 5 h 55"/>
                <a:gd name="T6" fmla="*/ 65 w 76"/>
                <a:gd name="T7" fmla="*/ 10 h 55"/>
                <a:gd name="T8" fmla="*/ 66 w 76"/>
                <a:gd name="T9" fmla="*/ 20 h 55"/>
                <a:gd name="T10" fmla="*/ 53 w 76"/>
                <a:gd name="T11" fmla="*/ 38 h 55"/>
                <a:gd name="T12" fmla="*/ 15 w 76"/>
                <a:gd name="T13" fmla="*/ 7 h 55"/>
                <a:gd name="T14" fmla="*/ 17 w 76"/>
                <a:gd name="T15" fmla="*/ 3 h 55"/>
                <a:gd name="T16" fmla="*/ 13 w 76"/>
                <a:gd name="T17" fmla="*/ 0 h 55"/>
                <a:gd name="T18" fmla="*/ 0 w 76"/>
                <a:gd name="T19" fmla="*/ 17 h 55"/>
                <a:gd name="T20" fmla="*/ 4 w 76"/>
                <a:gd name="T21" fmla="*/ 19 h 55"/>
                <a:gd name="T22" fmla="*/ 8 w 76"/>
                <a:gd name="T23" fmla="*/ 17 h 55"/>
                <a:gd name="T24" fmla="*/ 45 w 76"/>
                <a:gd name="T25" fmla="*/ 48 h 55"/>
                <a:gd name="T26" fmla="*/ 45 w 76"/>
                <a:gd name="T27" fmla="*/ 53 h 55"/>
                <a:gd name="T28" fmla="*/ 46 w 76"/>
                <a:gd name="T2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5">
                  <a:moveTo>
                    <a:pt x="46" y="55"/>
                  </a:moveTo>
                  <a:cubicBezTo>
                    <a:pt x="76" y="21"/>
                    <a:pt x="76" y="21"/>
                    <a:pt x="76" y="21"/>
                  </a:cubicBezTo>
                  <a:cubicBezTo>
                    <a:pt x="69" y="5"/>
                    <a:pt x="69" y="5"/>
                    <a:pt x="69" y="5"/>
                  </a:cubicBezTo>
                  <a:cubicBezTo>
                    <a:pt x="65" y="10"/>
                    <a:pt x="65" y="10"/>
                    <a:pt x="65" y="10"/>
                  </a:cubicBezTo>
                  <a:cubicBezTo>
                    <a:pt x="65" y="10"/>
                    <a:pt x="67" y="16"/>
                    <a:pt x="66" y="20"/>
                  </a:cubicBezTo>
                  <a:cubicBezTo>
                    <a:pt x="65" y="28"/>
                    <a:pt x="53" y="38"/>
                    <a:pt x="53" y="38"/>
                  </a:cubicBezTo>
                  <a:cubicBezTo>
                    <a:pt x="15" y="7"/>
                    <a:pt x="15" y="7"/>
                    <a:pt x="15" y="7"/>
                  </a:cubicBezTo>
                  <a:cubicBezTo>
                    <a:pt x="17" y="3"/>
                    <a:pt x="17" y="3"/>
                    <a:pt x="17" y="3"/>
                  </a:cubicBezTo>
                  <a:cubicBezTo>
                    <a:pt x="13" y="0"/>
                    <a:pt x="13" y="0"/>
                    <a:pt x="13" y="0"/>
                  </a:cubicBezTo>
                  <a:cubicBezTo>
                    <a:pt x="0" y="17"/>
                    <a:pt x="0" y="17"/>
                    <a:pt x="0" y="17"/>
                  </a:cubicBezTo>
                  <a:cubicBezTo>
                    <a:pt x="4" y="19"/>
                    <a:pt x="4" y="19"/>
                    <a:pt x="4" y="19"/>
                  </a:cubicBezTo>
                  <a:cubicBezTo>
                    <a:pt x="8" y="17"/>
                    <a:pt x="8" y="17"/>
                    <a:pt x="8" y="17"/>
                  </a:cubicBezTo>
                  <a:cubicBezTo>
                    <a:pt x="45" y="48"/>
                    <a:pt x="45" y="48"/>
                    <a:pt x="45" y="48"/>
                  </a:cubicBezTo>
                  <a:cubicBezTo>
                    <a:pt x="45" y="53"/>
                    <a:pt x="45" y="53"/>
                    <a:pt x="45" y="53"/>
                  </a:cubicBezTo>
                  <a:lnTo>
                    <a:pt x="46"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2400"/>
            </a:p>
          </p:txBody>
        </p:sp>
        <p:sp>
          <p:nvSpPr>
            <p:cNvPr id="57" name="Freeform 56"/>
            <p:cNvSpPr>
              <a:spLocks/>
            </p:cNvSpPr>
            <p:nvPr/>
          </p:nvSpPr>
          <p:spPr bwMode="auto">
            <a:xfrm>
              <a:off x="7880351" y="4895850"/>
              <a:ext cx="33338" cy="52388"/>
            </a:xfrm>
            <a:custGeom>
              <a:avLst/>
              <a:gdLst>
                <a:gd name="T0" fmla="*/ 29 w 52"/>
                <a:gd name="T1" fmla="*/ 81 h 81"/>
                <a:gd name="T2" fmla="*/ 46 w 52"/>
                <a:gd name="T3" fmla="*/ 73 h 81"/>
                <a:gd name="T4" fmla="*/ 44 w 52"/>
                <a:gd name="T5" fmla="*/ 71 h 81"/>
                <a:gd name="T6" fmla="*/ 40 w 52"/>
                <a:gd name="T7" fmla="*/ 70 h 81"/>
                <a:gd name="T8" fmla="*/ 28 w 52"/>
                <a:gd name="T9" fmla="*/ 47 h 81"/>
                <a:gd name="T10" fmla="*/ 44 w 52"/>
                <a:gd name="T11" fmla="*/ 39 h 81"/>
                <a:gd name="T12" fmla="*/ 52 w 52"/>
                <a:gd name="T13" fmla="*/ 38 h 81"/>
                <a:gd name="T14" fmla="*/ 46 w 52"/>
                <a:gd name="T15" fmla="*/ 27 h 81"/>
                <a:gd name="T16" fmla="*/ 41 w 52"/>
                <a:gd name="T17" fmla="*/ 32 h 81"/>
                <a:gd name="T18" fmla="*/ 25 w 52"/>
                <a:gd name="T19" fmla="*/ 41 h 81"/>
                <a:gd name="T20" fmla="*/ 17 w 52"/>
                <a:gd name="T21" fmla="*/ 24 h 81"/>
                <a:gd name="T22" fmla="*/ 35 w 52"/>
                <a:gd name="T23" fmla="*/ 14 h 81"/>
                <a:gd name="T24" fmla="*/ 42 w 52"/>
                <a:gd name="T25" fmla="*/ 12 h 81"/>
                <a:gd name="T26" fmla="*/ 43 w 52"/>
                <a:gd name="T27" fmla="*/ 7 h 81"/>
                <a:gd name="T28" fmla="*/ 47 w 52"/>
                <a:gd name="T29" fmla="*/ 0 h 81"/>
                <a:gd name="T30" fmla="*/ 0 w 52"/>
                <a:gd name="T31" fmla="*/ 27 h 81"/>
                <a:gd name="T32" fmla="*/ 1 w 52"/>
                <a:gd name="T33" fmla="*/ 31 h 81"/>
                <a:gd name="T34" fmla="*/ 6 w 52"/>
                <a:gd name="T35" fmla="*/ 30 h 81"/>
                <a:gd name="T36" fmla="*/ 28 w 52"/>
                <a:gd name="T37" fmla="*/ 75 h 81"/>
                <a:gd name="T38" fmla="*/ 27 w 52"/>
                <a:gd name="T39" fmla="*/ 79 h 81"/>
                <a:gd name="T40" fmla="*/ 29 w 52"/>
                <a:gd name="T41"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81">
                  <a:moveTo>
                    <a:pt x="29" y="81"/>
                  </a:moveTo>
                  <a:cubicBezTo>
                    <a:pt x="46" y="73"/>
                    <a:pt x="46" y="73"/>
                    <a:pt x="46" y="73"/>
                  </a:cubicBezTo>
                  <a:cubicBezTo>
                    <a:pt x="44" y="71"/>
                    <a:pt x="44" y="71"/>
                    <a:pt x="44" y="71"/>
                  </a:cubicBezTo>
                  <a:cubicBezTo>
                    <a:pt x="40" y="70"/>
                    <a:pt x="40" y="70"/>
                    <a:pt x="40" y="70"/>
                  </a:cubicBezTo>
                  <a:cubicBezTo>
                    <a:pt x="28" y="47"/>
                    <a:pt x="28" y="47"/>
                    <a:pt x="28" y="47"/>
                  </a:cubicBezTo>
                  <a:cubicBezTo>
                    <a:pt x="28" y="47"/>
                    <a:pt x="38" y="41"/>
                    <a:pt x="44" y="39"/>
                  </a:cubicBezTo>
                  <a:cubicBezTo>
                    <a:pt x="47" y="38"/>
                    <a:pt x="52" y="38"/>
                    <a:pt x="52" y="38"/>
                  </a:cubicBezTo>
                  <a:cubicBezTo>
                    <a:pt x="46" y="27"/>
                    <a:pt x="46" y="27"/>
                    <a:pt x="46" y="27"/>
                  </a:cubicBezTo>
                  <a:cubicBezTo>
                    <a:pt x="46" y="27"/>
                    <a:pt x="43" y="31"/>
                    <a:pt x="41" y="32"/>
                  </a:cubicBezTo>
                  <a:cubicBezTo>
                    <a:pt x="36" y="37"/>
                    <a:pt x="25" y="41"/>
                    <a:pt x="25" y="41"/>
                  </a:cubicBezTo>
                  <a:cubicBezTo>
                    <a:pt x="17" y="24"/>
                    <a:pt x="17" y="24"/>
                    <a:pt x="17" y="24"/>
                  </a:cubicBezTo>
                  <a:cubicBezTo>
                    <a:pt x="17" y="24"/>
                    <a:pt x="28" y="16"/>
                    <a:pt x="35" y="14"/>
                  </a:cubicBezTo>
                  <a:cubicBezTo>
                    <a:pt x="38" y="13"/>
                    <a:pt x="42" y="12"/>
                    <a:pt x="42" y="12"/>
                  </a:cubicBezTo>
                  <a:cubicBezTo>
                    <a:pt x="42" y="12"/>
                    <a:pt x="43" y="9"/>
                    <a:pt x="43" y="7"/>
                  </a:cubicBezTo>
                  <a:cubicBezTo>
                    <a:pt x="44" y="4"/>
                    <a:pt x="47" y="0"/>
                    <a:pt x="47" y="0"/>
                  </a:cubicBezTo>
                  <a:cubicBezTo>
                    <a:pt x="0" y="27"/>
                    <a:pt x="0" y="27"/>
                    <a:pt x="0" y="27"/>
                  </a:cubicBezTo>
                  <a:cubicBezTo>
                    <a:pt x="1" y="31"/>
                    <a:pt x="1" y="31"/>
                    <a:pt x="1" y="31"/>
                  </a:cubicBezTo>
                  <a:cubicBezTo>
                    <a:pt x="6" y="30"/>
                    <a:pt x="6" y="30"/>
                    <a:pt x="6" y="30"/>
                  </a:cubicBezTo>
                  <a:cubicBezTo>
                    <a:pt x="28" y="75"/>
                    <a:pt x="28" y="75"/>
                    <a:pt x="28" y="75"/>
                  </a:cubicBezTo>
                  <a:cubicBezTo>
                    <a:pt x="27" y="79"/>
                    <a:pt x="27" y="79"/>
                    <a:pt x="27" y="79"/>
                  </a:cubicBezTo>
                  <a:lnTo>
                    <a:pt x="29"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2400"/>
            </a:p>
          </p:txBody>
        </p:sp>
        <p:sp>
          <p:nvSpPr>
            <p:cNvPr id="58" name="Freeform 57"/>
            <p:cNvSpPr>
              <a:spLocks noEditPoints="1"/>
            </p:cNvSpPr>
            <p:nvPr/>
          </p:nvSpPr>
          <p:spPr bwMode="auto">
            <a:xfrm>
              <a:off x="7685088" y="4448175"/>
              <a:ext cx="254000" cy="468313"/>
            </a:xfrm>
            <a:custGeom>
              <a:avLst/>
              <a:gdLst>
                <a:gd name="T0" fmla="*/ 334 w 401"/>
                <a:gd name="T1" fmla="*/ 149 h 738"/>
                <a:gd name="T2" fmla="*/ 224 w 401"/>
                <a:gd name="T3" fmla="*/ 31 h 738"/>
                <a:gd name="T4" fmla="*/ 177 w 401"/>
                <a:gd name="T5" fmla="*/ 31 h 738"/>
                <a:gd name="T6" fmla="*/ 67 w 401"/>
                <a:gd name="T7" fmla="*/ 149 h 738"/>
                <a:gd name="T8" fmla="*/ 0 w 401"/>
                <a:gd name="T9" fmla="*/ 273 h 738"/>
                <a:gd name="T10" fmla="*/ 200 w 401"/>
                <a:gd name="T11" fmla="*/ 738 h 738"/>
                <a:gd name="T12" fmla="*/ 401 w 401"/>
                <a:gd name="T13" fmla="*/ 273 h 738"/>
                <a:gd name="T14" fmla="*/ 263 w 401"/>
                <a:gd name="T15" fmla="*/ 199 h 738"/>
                <a:gd name="T16" fmla="*/ 312 w 401"/>
                <a:gd name="T17" fmla="*/ 149 h 738"/>
                <a:gd name="T18" fmla="*/ 224 w 401"/>
                <a:gd name="T19" fmla="*/ 89 h 738"/>
                <a:gd name="T20" fmla="*/ 200 w 401"/>
                <a:gd name="T21" fmla="*/ 199 h 738"/>
                <a:gd name="T22" fmla="*/ 241 w 401"/>
                <a:gd name="T23" fmla="*/ 147 h 738"/>
                <a:gd name="T24" fmla="*/ 200 w 401"/>
                <a:gd name="T25" fmla="*/ 17 h 738"/>
                <a:gd name="T26" fmla="*/ 238 w 401"/>
                <a:gd name="T27" fmla="*/ 61 h 738"/>
                <a:gd name="T28" fmla="*/ 194 w 401"/>
                <a:gd name="T29" fmla="*/ 92 h 738"/>
                <a:gd name="T30" fmla="*/ 177 w 401"/>
                <a:gd name="T31" fmla="*/ 89 h 738"/>
                <a:gd name="T32" fmla="*/ 177 w 401"/>
                <a:gd name="T33" fmla="*/ 89 h 738"/>
                <a:gd name="T34" fmla="*/ 138 w 401"/>
                <a:gd name="T35" fmla="*/ 147 h 738"/>
                <a:gd name="T36" fmla="*/ 200 w 401"/>
                <a:gd name="T37" fmla="*/ 221 h 738"/>
                <a:gd name="T38" fmla="*/ 294 w 401"/>
                <a:gd name="T39" fmla="*/ 231 h 738"/>
                <a:gd name="T40" fmla="*/ 225 w 401"/>
                <a:gd name="T41" fmla="*/ 274 h 738"/>
                <a:gd name="T42" fmla="*/ 177 w 401"/>
                <a:gd name="T43" fmla="*/ 241 h 738"/>
                <a:gd name="T44" fmla="*/ 174 w 401"/>
                <a:gd name="T45" fmla="*/ 272 h 738"/>
                <a:gd name="T46" fmla="*/ 106 w 401"/>
                <a:gd name="T47" fmla="*/ 231 h 738"/>
                <a:gd name="T48" fmla="*/ 41 w 401"/>
                <a:gd name="T49" fmla="*/ 391 h 738"/>
                <a:gd name="T50" fmla="*/ 168 w 401"/>
                <a:gd name="T51" fmla="*/ 357 h 738"/>
                <a:gd name="T52" fmla="*/ 47 w 401"/>
                <a:gd name="T53" fmla="*/ 413 h 738"/>
                <a:gd name="T54" fmla="*/ 47 w 401"/>
                <a:gd name="T55" fmla="*/ 413 h 738"/>
                <a:gd name="T56" fmla="*/ 152 w 401"/>
                <a:gd name="T57" fmla="*/ 650 h 738"/>
                <a:gd name="T58" fmla="*/ 249 w 401"/>
                <a:gd name="T59" fmla="*/ 650 h 738"/>
                <a:gd name="T60" fmla="*/ 227 w 401"/>
                <a:gd name="T61" fmla="*/ 534 h 738"/>
                <a:gd name="T62" fmla="*/ 194 w 401"/>
                <a:gd name="T63" fmla="*/ 711 h 738"/>
                <a:gd name="T64" fmla="*/ 93 w 401"/>
                <a:gd name="T65" fmla="*/ 534 h 738"/>
                <a:gd name="T66" fmla="*/ 173 w 401"/>
                <a:gd name="T67" fmla="*/ 413 h 738"/>
                <a:gd name="T68" fmla="*/ 330 w 401"/>
                <a:gd name="T69" fmla="*/ 484 h 738"/>
                <a:gd name="T70" fmla="*/ 189 w 401"/>
                <a:gd name="T71" fmla="*/ 391 h 738"/>
                <a:gd name="T72" fmla="*/ 230 w 401"/>
                <a:gd name="T73" fmla="*/ 391 h 738"/>
                <a:gd name="T74" fmla="*/ 249 w 401"/>
                <a:gd name="T75" fmla="*/ 413 h 738"/>
                <a:gd name="T76" fmla="*/ 307 w 401"/>
                <a:gd name="T77" fmla="*/ 391 h 738"/>
                <a:gd name="T78" fmla="*/ 361 w 401"/>
                <a:gd name="T79" fmla="*/ 391 h 738"/>
                <a:gd name="T80" fmla="*/ 374 w 401"/>
                <a:gd name="T81" fmla="*/ 336 h 738"/>
                <a:gd name="T82" fmla="*/ 200 w 401"/>
                <a:gd name="T83" fmla="*/ 364 h 738"/>
                <a:gd name="T84" fmla="*/ 29 w 401"/>
                <a:gd name="T85" fmla="*/ 336 h 738"/>
                <a:gd name="T86" fmla="*/ 132 w 401"/>
                <a:gd name="T87" fmla="*/ 256 h 738"/>
                <a:gd name="T88" fmla="*/ 145 w 401"/>
                <a:gd name="T89" fmla="*/ 300 h 738"/>
                <a:gd name="T90" fmla="*/ 194 w 401"/>
                <a:gd name="T91" fmla="*/ 273 h 738"/>
                <a:gd name="T92" fmla="*/ 198 w 401"/>
                <a:gd name="T93" fmla="*/ 252 h 738"/>
                <a:gd name="T94" fmla="*/ 205 w 401"/>
                <a:gd name="T95" fmla="*/ 278 h 738"/>
                <a:gd name="T96" fmla="*/ 281 w 401"/>
                <a:gd name="T97" fmla="*/ 280 h 738"/>
                <a:gd name="T98" fmla="*/ 294 w 401"/>
                <a:gd name="T99" fmla="*/ 252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01" h="738">
                  <a:moveTo>
                    <a:pt x="392" y="207"/>
                  </a:moveTo>
                  <a:cubicBezTo>
                    <a:pt x="389" y="199"/>
                    <a:pt x="389" y="199"/>
                    <a:pt x="389" y="199"/>
                  </a:cubicBezTo>
                  <a:cubicBezTo>
                    <a:pt x="334" y="199"/>
                    <a:pt x="334" y="199"/>
                    <a:pt x="334" y="199"/>
                  </a:cubicBezTo>
                  <a:cubicBezTo>
                    <a:pt x="334" y="149"/>
                    <a:pt x="334" y="149"/>
                    <a:pt x="334" y="149"/>
                  </a:cubicBezTo>
                  <a:cubicBezTo>
                    <a:pt x="334" y="135"/>
                    <a:pt x="327" y="121"/>
                    <a:pt x="308" y="115"/>
                  </a:cubicBezTo>
                  <a:cubicBezTo>
                    <a:pt x="295" y="99"/>
                    <a:pt x="276" y="85"/>
                    <a:pt x="255" y="76"/>
                  </a:cubicBezTo>
                  <a:cubicBezTo>
                    <a:pt x="255" y="31"/>
                    <a:pt x="255" y="31"/>
                    <a:pt x="255" y="31"/>
                  </a:cubicBezTo>
                  <a:cubicBezTo>
                    <a:pt x="224" y="31"/>
                    <a:pt x="224" y="31"/>
                    <a:pt x="224" y="31"/>
                  </a:cubicBezTo>
                  <a:cubicBezTo>
                    <a:pt x="224" y="0"/>
                    <a:pt x="224" y="0"/>
                    <a:pt x="224" y="0"/>
                  </a:cubicBezTo>
                  <a:cubicBezTo>
                    <a:pt x="200" y="0"/>
                    <a:pt x="200" y="0"/>
                    <a:pt x="200" y="0"/>
                  </a:cubicBezTo>
                  <a:cubicBezTo>
                    <a:pt x="177" y="0"/>
                    <a:pt x="177" y="0"/>
                    <a:pt x="177" y="0"/>
                  </a:cubicBezTo>
                  <a:cubicBezTo>
                    <a:pt x="177" y="31"/>
                    <a:pt x="177" y="31"/>
                    <a:pt x="177" y="31"/>
                  </a:cubicBezTo>
                  <a:cubicBezTo>
                    <a:pt x="146" y="31"/>
                    <a:pt x="146" y="31"/>
                    <a:pt x="146" y="31"/>
                  </a:cubicBezTo>
                  <a:cubicBezTo>
                    <a:pt x="146" y="76"/>
                    <a:pt x="146" y="76"/>
                    <a:pt x="146" y="76"/>
                  </a:cubicBezTo>
                  <a:cubicBezTo>
                    <a:pt x="125" y="85"/>
                    <a:pt x="106" y="99"/>
                    <a:pt x="93" y="115"/>
                  </a:cubicBezTo>
                  <a:cubicBezTo>
                    <a:pt x="74" y="121"/>
                    <a:pt x="67" y="135"/>
                    <a:pt x="67" y="149"/>
                  </a:cubicBezTo>
                  <a:cubicBezTo>
                    <a:pt x="67" y="199"/>
                    <a:pt x="67" y="199"/>
                    <a:pt x="67" y="199"/>
                  </a:cubicBezTo>
                  <a:cubicBezTo>
                    <a:pt x="13" y="199"/>
                    <a:pt x="13" y="199"/>
                    <a:pt x="13" y="199"/>
                  </a:cubicBezTo>
                  <a:cubicBezTo>
                    <a:pt x="10" y="207"/>
                    <a:pt x="10" y="207"/>
                    <a:pt x="10" y="207"/>
                  </a:cubicBezTo>
                  <a:cubicBezTo>
                    <a:pt x="3" y="227"/>
                    <a:pt x="0" y="249"/>
                    <a:pt x="0" y="273"/>
                  </a:cubicBezTo>
                  <a:cubicBezTo>
                    <a:pt x="0" y="347"/>
                    <a:pt x="28" y="433"/>
                    <a:pt x="55" y="501"/>
                  </a:cubicBezTo>
                  <a:cubicBezTo>
                    <a:pt x="96" y="602"/>
                    <a:pt x="150" y="695"/>
                    <a:pt x="179" y="726"/>
                  </a:cubicBezTo>
                  <a:cubicBezTo>
                    <a:pt x="185" y="732"/>
                    <a:pt x="191" y="738"/>
                    <a:pt x="200" y="738"/>
                  </a:cubicBezTo>
                  <a:cubicBezTo>
                    <a:pt x="200" y="738"/>
                    <a:pt x="200" y="738"/>
                    <a:pt x="200" y="738"/>
                  </a:cubicBezTo>
                  <a:cubicBezTo>
                    <a:pt x="201" y="738"/>
                    <a:pt x="201" y="738"/>
                    <a:pt x="201" y="738"/>
                  </a:cubicBezTo>
                  <a:cubicBezTo>
                    <a:pt x="210" y="738"/>
                    <a:pt x="215" y="732"/>
                    <a:pt x="222" y="726"/>
                  </a:cubicBezTo>
                  <a:cubicBezTo>
                    <a:pt x="251" y="695"/>
                    <a:pt x="306" y="602"/>
                    <a:pt x="347" y="501"/>
                  </a:cubicBezTo>
                  <a:cubicBezTo>
                    <a:pt x="374" y="433"/>
                    <a:pt x="401" y="347"/>
                    <a:pt x="401" y="273"/>
                  </a:cubicBezTo>
                  <a:cubicBezTo>
                    <a:pt x="401" y="249"/>
                    <a:pt x="399" y="227"/>
                    <a:pt x="392" y="207"/>
                  </a:cubicBezTo>
                  <a:moveTo>
                    <a:pt x="312" y="149"/>
                  </a:moveTo>
                  <a:cubicBezTo>
                    <a:pt x="312" y="199"/>
                    <a:pt x="312" y="199"/>
                    <a:pt x="312" y="199"/>
                  </a:cubicBezTo>
                  <a:cubicBezTo>
                    <a:pt x="263" y="199"/>
                    <a:pt x="263" y="199"/>
                    <a:pt x="263" y="199"/>
                  </a:cubicBezTo>
                  <a:cubicBezTo>
                    <a:pt x="263" y="147"/>
                    <a:pt x="263" y="147"/>
                    <a:pt x="263" y="147"/>
                  </a:cubicBezTo>
                  <a:cubicBezTo>
                    <a:pt x="263" y="140"/>
                    <a:pt x="264" y="139"/>
                    <a:pt x="266" y="138"/>
                  </a:cubicBezTo>
                  <a:cubicBezTo>
                    <a:pt x="268" y="136"/>
                    <a:pt x="275" y="134"/>
                    <a:pt x="290" y="134"/>
                  </a:cubicBezTo>
                  <a:cubicBezTo>
                    <a:pt x="310" y="134"/>
                    <a:pt x="312" y="143"/>
                    <a:pt x="312" y="149"/>
                  </a:cubicBezTo>
                  <a:moveTo>
                    <a:pt x="276" y="113"/>
                  </a:moveTo>
                  <a:cubicBezTo>
                    <a:pt x="269" y="114"/>
                    <a:pt x="261" y="116"/>
                    <a:pt x="255" y="119"/>
                  </a:cubicBezTo>
                  <a:cubicBezTo>
                    <a:pt x="248" y="108"/>
                    <a:pt x="238" y="101"/>
                    <a:pt x="224" y="97"/>
                  </a:cubicBezTo>
                  <a:cubicBezTo>
                    <a:pt x="224" y="89"/>
                    <a:pt x="224" y="89"/>
                    <a:pt x="224" y="89"/>
                  </a:cubicBezTo>
                  <a:cubicBezTo>
                    <a:pt x="243" y="93"/>
                    <a:pt x="262" y="101"/>
                    <a:pt x="276" y="113"/>
                  </a:cubicBezTo>
                  <a:moveTo>
                    <a:pt x="241" y="147"/>
                  </a:moveTo>
                  <a:cubicBezTo>
                    <a:pt x="241" y="199"/>
                    <a:pt x="241" y="199"/>
                    <a:pt x="241" y="199"/>
                  </a:cubicBezTo>
                  <a:cubicBezTo>
                    <a:pt x="200" y="199"/>
                    <a:pt x="200" y="199"/>
                    <a:pt x="200" y="199"/>
                  </a:cubicBezTo>
                  <a:cubicBezTo>
                    <a:pt x="160" y="199"/>
                    <a:pt x="160" y="199"/>
                    <a:pt x="160" y="199"/>
                  </a:cubicBezTo>
                  <a:cubicBezTo>
                    <a:pt x="160" y="147"/>
                    <a:pt x="160" y="147"/>
                    <a:pt x="160" y="147"/>
                  </a:cubicBezTo>
                  <a:cubicBezTo>
                    <a:pt x="160" y="132"/>
                    <a:pt x="170" y="114"/>
                    <a:pt x="200" y="114"/>
                  </a:cubicBezTo>
                  <a:cubicBezTo>
                    <a:pt x="231" y="114"/>
                    <a:pt x="241" y="132"/>
                    <a:pt x="241" y="147"/>
                  </a:cubicBezTo>
                  <a:moveTo>
                    <a:pt x="163" y="48"/>
                  </a:moveTo>
                  <a:cubicBezTo>
                    <a:pt x="194" y="48"/>
                    <a:pt x="194" y="48"/>
                    <a:pt x="194" y="48"/>
                  </a:cubicBezTo>
                  <a:cubicBezTo>
                    <a:pt x="194" y="17"/>
                    <a:pt x="194" y="17"/>
                    <a:pt x="194" y="17"/>
                  </a:cubicBezTo>
                  <a:cubicBezTo>
                    <a:pt x="200" y="17"/>
                    <a:pt x="200" y="17"/>
                    <a:pt x="200" y="17"/>
                  </a:cubicBezTo>
                  <a:cubicBezTo>
                    <a:pt x="207" y="17"/>
                    <a:pt x="207" y="17"/>
                    <a:pt x="207" y="17"/>
                  </a:cubicBezTo>
                  <a:cubicBezTo>
                    <a:pt x="207" y="48"/>
                    <a:pt x="207" y="48"/>
                    <a:pt x="207" y="48"/>
                  </a:cubicBezTo>
                  <a:cubicBezTo>
                    <a:pt x="238" y="48"/>
                    <a:pt x="238" y="48"/>
                    <a:pt x="238" y="48"/>
                  </a:cubicBezTo>
                  <a:cubicBezTo>
                    <a:pt x="238" y="61"/>
                    <a:pt x="238" y="61"/>
                    <a:pt x="238" y="61"/>
                  </a:cubicBezTo>
                  <a:cubicBezTo>
                    <a:pt x="207" y="61"/>
                    <a:pt x="207" y="61"/>
                    <a:pt x="207" y="61"/>
                  </a:cubicBezTo>
                  <a:cubicBezTo>
                    <a:pt x="207" y="92"/>
                    <a:pt x="207" y="92"/>
                    <a:pt x="207" y="92"/>
                  </a:cubicBezTo>
                  <a:cubicBezTo>
                    <a:pt x="200" y="92"/>
                    <a:pt x="200" y="92"/>
                    <a:pt x="200" y="92"/>
                  </a:cubicBezTo>
                  <a:cubicBezTo>
                    <a:pt x="194" y="92"/>
                    <a:pt x="194" y="92"/>
                    <a:pt x="194" y="92"/>
                  </a:cubicBezTo>
                  <a:cubicBezTo>
                    <a:pt x="194" y="61"/>
                    <a:pt x="194" y="61"/>
                    <a:pt x="194" y="61"/>
                  </a:cubicBezTo>
                  <a:cubicBezTo>
                    <a:pt x="163" y="61"/>
                    <a:pt x="163" y="61"/>
                    <a:pt x="163" y="61"/>
                  </a:cubicBezTo>
                  <a:lnTo>
                    <a:pt x="163" y="48"/>
                  </a:lnTo>
                  <a:close/>
                  <a:moveTo>
                    <a:pt x="177" y="89"/>
                  </a:moveTo>
                  <a:cubicBezTo>
                    <a:pt x="177" y="97"/>
                    <a:pt x="177" y="97"/>
                    <a:pt x="177" y="97"/>
                  </a:cubicBezTo>
                  <a:cubicBezTo>
                    <a:pt x="164" y="101"/>
                    <a:pt x="153" y="108"/>
                    <a:pt x="146" y="119"/>
                  </a:cubicBezTo>
                  <a:cubicBezTo>
                    <a:pt x="140" y="116"/>
                    <a:pt x="133" y="114"/>
                    <a:pt x="125" y="113"/>
                  </a:cubicBezTo>
                  <a:cubicBezTo>
                    <a:pt x="140" y="101"/>
                    <a:pt x="158" y="93"/>
                    <a:pt x="177" y="89"/>
                  </a:cubicBezTo>
                  <a:moveTo>
                    <a:pt x="89" y="149"/>
                  </a:moveTo>
                  <a:cubicBezTo>
                    <a:pt x="89" y="143"/>
                    <a:pt x="91" y="134"/>
                    <a:pt x="111" y="134"/>
                  </a:cubicBezTo>
                  <a:cubicBezTo>
                    <a:pt x="126" y="134"/>
                    <a:pt x="133" y="136"/>
                    <a:pt x="136" y="138"/>
                  </a:cubicBezTo>
                  <a:cubicBezTo>
                    <a:pt x="137" y="139"/>
                    <a:pt x="138" y="140"/>
                    <a:pt x="138" y="147"/>
                  </a:cubicBezTo>
                  <a:cubicBezTo>
                    <a:pt x="138" y="199"/>
                    <a:pt x="138" y="199"/>
                    <a:pt x="138" y="199"/>
                  </a:cubicBezTo>
                  <a:cubicBezTo>
                    <a:pt x="89" y="199"/>
                    <a:pt x="89" y="199"/>
                    <a:pt x="89" y="199"/>
                  </a:cubicBezTo>
                  <a:lnTo>
                    <a:pt x="89" y="149"/>
                  </a:lnTo>
                  <a:close/>
                  <a:moveTo>
                    <a:pt x="200" y="221"/>
                  </a:moveTo>
                  <a:cubicBezTo>
                    <a:pt x="200" y="221"/>
                    <a:pt x="200" y="221"/>
                    <a:pt x="200" y="221"/>
                  </a:cubicBezTo>
                  <a:cubicBezTo>
                    <a:pt x="374" y="221"/>
                    <a:pt x="374" y="221"/>
                    <a:pt x="374" y="221"/>
                  </a:cubicBezTo>
                  <a:cubicBezTo>
                    <a:pt x="374" y="224"/>
                    <a:pt x="375" y="228"/>
                    <a:pt x="376" y="231"/>
                  </a:cubicBezTo>
                  <a:cubicBezTo>
                    <a:pt x="294" y="231"/>
                    <a:pt x="294" y="231"/>
                    <a:pt x="294" y="231"/>
                  </a:cubicBezTo>
                  <a:cubicBezTo>
                    <a:pt x="260" y="231"/>
                    <a:pt x="245" y="240"/>
                    <a:pt x="245" y="259"/>
                  </a:cubicBezTo>
                  <a:cubicBezTo>
                    <a:pt x="245" y="266"/>
                    <a:pt x="248" y="272"/>
                    <a:pt x="254" y="277"/>
                  </a:cubicBezTo>
                  <a:cubicBezTo>
                    <a:pt x="250" y="279"/>
                    <a:pt x="233" y="284"/>
                    <a:pt x="231" y="285"/>
                  </a:cubicBezTo>
                  <a:cubicBezTo>
                    <a:pt x="229" y="283"/>
                    <a:pt x="225" y="280"/>
                    <a:pt x="225" y="274"/>
                  </a:cubicBezTo>
                  <a:cubicBezTo>
                    <a:pt x="226" y="272"/>
                    <a:pt x="230" y="266"/>
                    <a:pt x="230" y="258"/>
                  </a:cubicBezTo>
                  <a:cubicBezTo>
                    <a:pt x="230" y="246"/>
                    <a:pt x="222" y="234"/>
                    <a:pt x="200" y="233"/>
                  </a:cubicBezTo>
                  <a:cubicBezTo>
                    <a:pt x="190" y="233"/>
                    <a:pt x="184" y="236"/>
                    <a:pt x="178" y="240"/>
                  </a:cubicBezTo>
                  <a:cubicBezTo>
                    <a:pt x="178" y="241"/>
                    <a:pt x="178" y="241"/>
                    <a:pt x="177" y="241"/>
                  </a:cubicBezTo>
                  <a:cubicBezTo>
                    <a:pt x="168" y="244"/>
                    <a:pt x="163" y="250"/>
                    <a:pt x="163" y="258"/>
                  </a:cubicBezTo>
                  <a:cubicBezTo>
                    <a:pt x="163" y="267"/>
                    <a:pt x="163" y="267"/>
                    <a:pt x="163" y="267"/>
                  </a:cubicBezTo>
                  <a:cubicBezTo>
                    <a:pt x="163" y="267"/>
                    <a:pt x="167" y="267"/>
                    <a:pt x="169" y="268"/>
                  </a:cubicBezTo>
                  <a:cubicBezTo>
                    <a:pt x="172" y="269"/>
                    <a:pt x="173" y="270"/>
                    <a:pt x="174" y="272"/>
                  </a:cubicBezTo>
                  <a:cubicBezTo>
                    <a:pt x="176" y="275"/>
                    <a:pt x="174" y="283"/>
                    <a:pt x="169" y="285"/>
                  </a:cubicBezTo>
                  <a:cubicBezTo>
                    <a:pt x="167" y="284"/>
                    <a:pt x="150" y="279"/>
                    <a:pt x="146" y="277"/>
                  </a:cubicBezTo>
                  <a:cubicBezTo>
                    <a:pt x="152" y="272"/>
                    <a:pt x="156" y="266"/>
                    <a:pt x="156" y="259"/>
                  </a:cubicBezTo>
                  <a:cubicBezTo>
                    <a:pt x="156" y="240"/>
                    <a:pt x="141" y="231"/>
                    <a:pt x="106" y="231"/>
                  </a:cubicBezTo>
                  <a:cubicBezTo>
                    <a:pt x="26" y="231"/>
                    <a:pt x="26" y="231"/>
                    <a:pt x="26" y="231"/>
                  </a:cubicBezTo>
                  <a:cubicBezTo>
                    <a:pt x="27" y="228"/>
                    <a:pt x="28" y="224"/>
                    <a:pt x="29" y="221"/>
                  </a:cubicBezTo>
                  <a:lnTo>
                    <a:pt x="200" y="221"/>
                  </a:lnTo>
                  <a:close/>
                  <a:moveTo>
                    <a:pt x="41" y="391"/>
                  </a:moveTo>
                  <a:cubicBezTo>
                    <a:pt x="38" y="379"/>
                    <a:pt x="35" y="369"/>
                    <a:pt x="33" y="357"/>
                  </a:cubicBezTo>
                  <a:cubicBezTo>
                    <a:pt x="57" y="354"/>
                    <a:pt x="116" y="344"/>
                    <a:pt x="158" y="338"/>
                  </a:cubicBezTo>
                  <a:lnTo>
                    <a:pt x="41" y="391"/>
                  </a:lnTo>
                  <a:close/>
                  <a:moveTo>
                    <a:pt x="168" y="357"/>
                  </a:moveTo>
                  <a:cubicBezTo>
                    <a:pt x="145" y="391"/>
                    <a:pt x="145" y="391"/>
                    <a:pt x="145" y="391"/>
                  </a:cubicBezTo>
                  <a:cubicBezTo>
                    <a:pt x="95" y="391"/>
                    <a:pt x="95" y="391"/>
                    <a:pt x="95" y="391"/>
                  </a:cubicBezTo>
                  <a:lnTo>
                    <a:pt x="168" y="357"/>
                  </a:lnTo>
                  <a:close/>
                  <a:moveTo>
                    <a:pt x="47" y="413"/>
                  </a:moveTo>
                  <a:cubicBezTo>
                    <a:pt x="152" y="413"/>
                    <a:pt x="152" y="413"/>
                    <a:pt x="152" y="413"/>
                  </a:cubicBezTo>
                  <a:cubicBezTo>
                    <a:pt x="152" y="463"/>
                    <a:pt x="152" y="463"/>
                    <a:pt x="152" y="463"/>
                  </a:cubicBezTo>
                  <a:cubicBezTo>
                    <a:pt x="64" y="463"/>
                    <a:pt x="64" y="463"/>
                    <a:pt x="64" y="463"/>
                  </a:cubicBezTo>
                  <a:cubicBezTo>
                    <a:pt x="58" y="446"/>
                    <a:pt x="52" y="429"/>
                    <a:pt x="47" y="413"/>
                  </a:cubicBezTo>
                  <a:moveTo>
                    <a:pt x="152" y="650"/>
                  </a:moveTo>
                  <a:cubicBezTo>
                    <a:pt x="137" y="623"/>
                    <a:pt x="119" y="591"/>
                    <a:pt x="103" y="556"/>
                  </a:cubicBezTo>
                  <a:cubicBezTo>
                    <a:pt x="152" y="556"/>
                    <a:pt x="152" y="556"/>
                    <a:pt x="152" y="556"/>
                  </a:cubicBezTo>
                  <a:lnTo>
                    <a:pt x="152" y="650"/>
                  </a:lnTo>
                  <a:close/>
                  <a:moveTo>
                    <a:pt x="249" y="650"/>
                  </a:moveTo>
                  <a:cubicBezTo>
                    <a:pt x="249" y="556"/>
                    <a:pt x="249" y="556"/>
                    <a:pt x="249" y="556"/>
                  </a:cubicBezTo>
                  <a:cubicBezTo>
                    <a:pt x="299" y="556"/>
                    <a:pt x="299" y="556"/>
                    <a:pt x="299" y="556"/>
                  </a:cubicBezTo>
                  <a:cubicBezTo>
                    <a:pt x="282" y="591"/>
                    <a:pt x="265" y="623"/>
                    <a:pt x="249" y="650"/>
                  </a:cubicBezTo>
                  <a:moveTo>
                    <a:pt x="327" y="492"/>
                  </a:moveTo>
                  <a:cubicBezTo>
                    <a:pt x="321" y="507"/>
                    <a:pt x="314" y="520"/>
                    <a:pt x="308" y="534"/>
                  </a:cubicBezTo>
                  <a:cubicBezTo>
                    <a:pt x="238" y="534"/>
                    <a:pt x="238" y="534"/>
                    <a:pt x="238" y="534"/>
                  </a:cubicBezTo>
                  <a:cubicBezTo>
                    <a:pt x="227" y="534"/>
                    <a:pt x="227" y="534"/>
                    <a:pt x="227" y="534"/>
                  </a:cubicBezTo>
                  <a:cubicBezTo>
                    <a:pt x="227" y="684"/>
                    <a:pt x="227" y="684"/>
                    <a:pt x="227" y="684"/>
                  </a:cubicBezTo>
                  <a:cubicBezTo>
                    <a:pt x="219" y="695"/>
                    <a:pt x="212" y="704"/>
                    <a:pt x="206" y="711"/>
                  </a:cubicBezTo>
                  <a:cubicBezTo>
                    <a:pt x="204" y="712"/>
                    <a:pt x="202" y="715"/>
                    <a:pt x="200" y="716"/>
                  </a:cubicBezTo>
                  <a:cubicBezTo>
                    <a:pt x="199" y="715"/>
                    <a:pt x="196" y="712"/>
                    <a:pt x="194" y="711"/>
                  </a:cubicBezTo>
                  <a:cubicBezTo>
                    <a:pt x="188" y="704"/>
                    <a:pt x="182" y="695"/>
                    <a:pt x="173" y="684"/>
                  </a:cubicBezTo>
                  <a:cubicBezTo>
                    <a:pt x="173" y="534"/>
                    <a:pt x="173" y="534"/>
                    <a:pt x="173" y="534"/>
                  </a:cubicBezTo>
                  <a:cubicBezTo>
                    <a:pt x="163" y="534"/>
                    <a:pt x="163" y="534"/>
                    <a:pt x="163" y="534"/>
                  </a:cubicBezTo>
                  <a:cubicBezTo>
                    <a:pt x="93" y="534"/>
                    <a:pt x="93" y="534"/>
                    <a:pt x="93" y="534"/>
                  </a:cubicBezTo>
                  <a:cubicBezTo>
                    <a:pt x="87" y="520"/>
                    <a:pt x="81" y="507"/>
                    <a:pt x="75" y="492"/>
                  </a:cubicBezTo>
                  <a:cubicBezTo>
                    <a:pt x="74" y="490"/>
                    <a:pt x="73" y="487"/>
                    <a:pt x="72" y="484"/>
                  </a:cubicBezTo>
                  <a:cubicBezTo>
                    <a:pt x="173" y="484"/>
                    <a:pt x="173" y="484"/>
                    <a:pt x="173" y="484"/>
                  </a:cubicBezTo>
                  <a:cubicBezTo>
                    <a:pt x="173" y="413"/>
                    <a:pt x="173" y="413"/>
                    <a:pt x="173" y="413"/>
                  </a:cubicBezTo>
                  <a:cubicBezTo>
                    <a:pt x="200" y="413"/>
                    <a:pt x="200" y="413"/>
                    <a:pt x="200" y="413"/>
                  </a:cubicBezTo>
                  <a:cubicBezTo>
                    <a:pt x="227" y="413"/>
                    <a:pt x="227" y="413"/>
                    <a:pt x="227" y="413"/>
                  </a:cubicBezTo>
                  <a:cubicBezTo>
                    <a:pt x="227" y="484"/>
                    <a:pt x="227" y="484"/>
                    <a:pt x="227" y="484"/>
                  </a:cubicBezTo>
                  <a:cubicBezTo>
                    <a:pt x="330" y="484"/>
                    <a:pt x="330" y="484"/>
                    <a:pt x="330" y="484"/>
                  </a:cubicBezTo>
                  <a:cubicBezTo>
                    <a:pt x="329" y="487"/>
                    <a:pt x="328" y="490"/>
                    <a:pt x="327" y="492"/>
                  </a:cubicBezTo>
                  <a:moveTo>
                    <a:pt x="171" y="391"/>
                  </a:moveTo>
                  <a:cubicBezTo>
                    <a:pt x="189" y="364"/>
                    <a:pt x="189" y="364"/>
                    <a:pt x="189" y="364"/>
                  </a:cubicBezTo>
                  <a:cubicBezTo>
                    <a:pt x="189" y="391"/>
                    <a:pt x="189" y="391"/>
                    <a:pt x="189" y="391"/>
                  </a:cubicBezTo>
                  <a:lnTo>
                    <a:pt x="171" y="391"/>
                  </a:lnTo>
                  <a:close/>
                  <a:moveTo>
                    <a:pt x="211" y="391"/>
                  </a:moveTo>
                  <a:cubicBezTo>
                    <a:pt x="211" y="364"/>
                    <a:pt x="211" y="364"/>
                    <a:pt x="211" y="364"/>
                  </a:cubicBezTo>
                  <a:cubicBezTo>
                    <a:pt x="230" y="391"/>
                    <a:pt x="230" y="391"/>
                    <a:pt x="230" y="391"/>
                  </a:cubicBezTo>
                  <a:lnTo>
                    <a:pt x="211" y="391"/>
                  </a:lnTo>
                  <a:close/>
                  <a:moveTo>
                    <a:pt x="338" y="463"/>
                  </a:moveTo>
                  <a:cubicBezTo>
                    <a:pt x="249" y="463"/>
                    <a:pt x="249" y="463"/>
                    <a:pt x="249" y="463"/>
                  </a:cubicBezTo>
                  <a:cubicBezTo>
                    <a:pt x="249" y="413"/>
                    <a:pt x="249" y="413"/>
                    <a:pt x="249" y="413"/>
                  </a:cubicBezTo>
                  <a:cubicBezTo>
                    <a:pt x="355" y="413"/>
                    <a:pt x="355" y="413"/>
                    <a:pt x="355" y="413"/>
                  </a:cubicBezTo>
                  <a:cubicBezTo>
                    <a:pt x="350" y="429"/>
                    <a:pt x="344" y="446"/>
                    <a:pt x="338" y="463"/>
                  </a:cubicBezTo>
                  <a:moveTo>
                    <a:pt x="232" y="357"/>
                  </a:moveTo>
                  <a:cubicBezTo>
                    <a:pt x="307" y="391"/>
                    <a:pt x="307" y="391"/>
                    <a:pt x="307" y="391"/>
                  </a:cubicBezTo>
                  <a:cubicBezTo>
                    <a:pt x="256" y="391"/>
                    <a:pt x="256" y="391"/>
                    <a:pt x="256" y="391"/>
                  </a:cubicBezTo>
                  <a:lnTo>
                    <a:pt x="232" y="357"/>
                  </a:lnTo>
                  <a:close/>
                  <a:moveTo>
                    <a:pt x="361" y="391"/>
                  </a:moveTo>
                  <a:cubicBezTo>
                    <a:pt x="361" y="391"/>
                    <a:pt x="361" y="391"/>
                    <a:pt x="361" y="391"/>
                  </a:cubicBezTo>
                  <a:cubicBezTo>
                    <a:pt x="244" y="338"/>
                    <a:pt x="244" y="338"/>
                    <a:pt x="244" y="338"/>
                  </a:cubicBezTo>
                  <a:cubicBezTo>
                    <a:pt x="285" y="344"/>
                    <a:pt x="345" y="354"/>
                    <a:pt x="369" y="357"/>
                  </a:cubicBezTo>
                  <a:cubicBezTo>
                    <a:pt x="367" y="369"/>
                    <a:pt x="364" y="379"/>
                    <a:pt x="361" y="391"/>
                  </a:cubicBezTo>
                  <a:moveTo>
                    <a:pt x="374" y="336"/>
                  </a:moveTo>
                  <a:cubicBezTo>
                    <a:pt x="235" y="315"/>
                    <a:pt x="235" y="315"/>
                    <a:pt x="235" y="315"/>
                  </a:cubicBezTo>
                  <a:cubicBezTo>
                    <a:pt x="236" y="319"/>
                    <a:pt x="238" y="324"/>
                    <a:pt x="238" y="329"/>
                  </a:cubicBezTo>
                  <a:cubicBezTo>
                    <a:pt x="238" y="348"/>
                    <a:pt x="222" y="364"/>
                    <a:pt x="201" y="364"/>
                  </a:cubicBezTo>
                  <a:cubicBezTo>
                    <a:pt x="200" y="364"/>
                    <a:pt x="200" y="364"/>
                    <a:pt x="200" y="364"/>
                  </a:cubicBezTo>
                  <a:cubicBezTo>
                    <a:pt x="199" y="364"/>
                    <a:pt x="199" y="364"/>
                    <a:pt x="199" y="364"/>
                  </a:cubicBezTo>
                  <a:cubicBezTo>
                    <a:pt x="179" y="364"/>
                    <a:pt x="164" y="348"/>
                    <a:pt x="164" y="329"/>
                  </a:cubicBezTo>
                  <a:cubicBezTo>
                    <a:pt x="164" y="324"/>
                    <a:pt x="165" y="319"/>
                    <a:pt x="167" y="315"/>
                  </a:cubicBezTo>
                  <a:cubicBezTo>
                    <a:pt x="29" y="336"/>
                    <a:pt x="29" y="336"/>
                    <a:pt x="29" y="336"/>
                  </a:cubicBezTo>
                  <a:cubicBezTo>
                    <a:pt x="24" y="313"/>
                    <a:pt x="22" y="292"/>
                    <a:pt x="22" y="272"/>
                  </a:cubicBezTo>
                  <a:cubicBezTo>
                    <a:pt x="22" y="265"/>
                    <a:pt x="23" y="259"/>
                    <a:pt x="23" y="252"/>
                  </a:cubicBezTo>
                  <a:cubicBezTo>
                    <a:pt x="106" y="252"/>
                    <a:pt x="106" y="252"/>
                    <a:pt x="106" y="252"/>
                  </a:cubicBezTo>
                  <a:cubicBezTo>
                    <a:pt x="129" y="252"/>
                    <a:pt x="131" y="255"/>
                    <a:pt x="132" y="256"/>
                  </a:cubicBezTo>
                  <a:cubicBezTo>
                    <a:pt x="133" y="257"/>
                    <a:pt x="134" y="261"/>
                    <a:pt x="132" y="262"/>
                  </a:cubicBezTo>
                  <a:cubicBezTo>
                    <a:pt x="126" y="265"/>
                    <a:pt x="119" y="269"/>
                    <a:pt x="119" y="280"/>
                  </a:cubicBezTo>
                  <a:cubicBezTo>
                    <a:pt x="119" y="280"/>
                    <a:pt x="119" y="280"/>
                    <a:pt x="119" y="280"/>
                  </a:cubicBezTo>
                  <a:cubicBezTo>
                    <a:pt x="119" y="289"/>
                    <a:pt x="127" y="293"/>
                    <a:pt x="145" y="300"/>
                  </a:cubicBezTo>
                  <a:cubicBezTo>
                    <a:pt x="151" y="302"/>
                    <a:pt x="170" y="309"/>
                    <a:pt x="170" y="309"/>
                  </a:cubicBezTo>
                  <a:cubicBezTo>
                    <a:pt x="174" y="307"/>
                    <a:pt x="174" y="307"/>
                    <a:pt x="174" y="307"/>
                  </a:cubicBezTo>
                  <a:cubicBezTo>
                    <a:pt x="180" y="304"/>
                    <a:pt x="194" y="295"/>
                    <a:pt x="194" y="278"/>
                  </a:cubicBezTo>
                  <a:cubicBezTo>
                    <a:pt x="194" y="276"/>
                    <a:pt x="194" y="275"/>
                    <a:pt x="194" y="273"/>
                  </a:cubicBezTo>
                  <a:cubicBezTo>
                    <a:pt x="194" y="271"/>
                    <a:pt x="193" y="269"/>
                    <a:pt x="192" y="268"/>
                  </a:cubicBezTo>
                  <a:cubicBezTo>
                    <a:pt x="192" y="268"/>
                    <a:pt x="192" y="268"/>
                    <a:pt x="192" y="268"/>
                  </a:cubicBezTo>
                  <a:cubicBezTo>
                    <a:pt x="189" y="262"/>
                    <a:pt x="185" y="260"/>
                    <a:pt x="185" y="260"/>
                  </a:cubicBezTo>
                  <a:cubicBezTo>
                    <a:pt x="185" y="260"/>
                    <a:pt x="187" y="253"/>
                    <a:pt x="198" y="252"/>
                  </a:cubicBezTo>
                  <a:cubicBezTo>
                    <a:pt x="198" y="252"/>
                    <a:pt x="199" y="252"/>
                    <a:pt x="200" y="252"/>
                  </a:cubicBezTo>
                  <a:cubicBezTo>
                    <a:pt x="200" y="252"/>
                    <a:pt x="200" y="252"/>
                    <a:pt x="200" y="252"/>
                  </a:cubicBezTo>
                  <a:cubicBezTo>
                    <a:pt x="206" y="252"/>
                    <a:pt x="210" y="256"/>
                    <a:pt x="210" y="262"/>
                  </a:cubicBezTo>
                  <a:cubicBezTo>
                    <a:pt x="210" y="268"/>
                    <a:pt x="205" y="270"/>
                    <a:pt x="205" y="278"/>
                  </a:cubicBezTo>
                  <a:cubicBezTo>
                    <a:pt x="205" y="295"/>
                    <a:pt x="219" y="304"/>
                    <a:pt x="226" y="307"/>
                  </a:cubicBezTo>
                  <a:cubicBezTo>
                    <a:pt x="230" y="309"/>
                    <a:pt x="230" y="309"/>
                    <a:pt x="230" y="309"/>
                  </a:cubicBezTo>
                  <a:cubicBezTo>
                    <a:pt x="230" y="309"/>
                    <a:pt x="249" y="302"/>
                    <a:pt x="255" y="300"/>
                  </a:cubicBezTo>
                  <a:cubicBezTo>
                    <a:pt x="274" y="293"/>
                    <a:pt x="281" y="289"/>
                    <a:pt x="281" y="280"/>
                  </a:cubicBezTo>
                  <a:cubicBezTo>
                    <a:pt x="281" y="280"/>
                    <a:pt x="281" y="280"/>
                    <a:pt x="281" y="280"/>
                  </a:cubicBezTo>
                  <a:cubicBezTo>
                    <a:pt x="281" y="269"/>
                    <a:pt x="274" y="265"/>
                    <a:pt x="269" y="262"/>
                  </a:cubicBezTo>
                  <a:cubicBezTo>
                    <a:pt x="266" y="261"/>
                    <a:pt x="267" y="257"/>
                    <a:pt x="269" y="256"/>
                  </a:cubicBezTo>
                  <a:cubicBezTo>
                    <a:pt x="270" y="255"/>
                    <a:pt x="272" y="252"/>
                    <a:pt x="294" y="252"/>
                  </a:cubicBezTo>
                  <a:cubicBezTo>
                    <a:pt x="379" y="252"/>
                    <a:pt x="379" y="252"/>
                    <a:pt x="379" y="252"/>
                  </a:cubicBezTo>
                  <a:cubicBezTo>
                    <a:pt x="379" y="259"/>
                    <a:pt x="380" y="265"/>
                    <a:pt x="380" y="272"/>
                  </a:cubicBezTo>
                  <a:cubicBezTo>
                    <a:pt x="380" y="292"/>
                    <a:pt x="378" y="313"/>
                    <a:pt x="374" y="33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2400"/>
            </a:p>
          </p:txBody>
        </p:sp>
      </p:grpSp>
    </p:spTree>
    <p:extLst>
      <p:ext uri="{BB962C8B-B14F-4D97-AF65-F5344CB8AC3E}">
        <p14:creationId xmlns:p14="http://schemas.microsoft.com/office/powerpoint/2010/main" val="1543409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of Contents with Visual">
    <p:bg>
      <p:bgPr>
        <a:solidFill>
          <a:srgbClr val="F5F3F8"/>
        </a:solidFill>
        <a:effectLst/>
      </p:bgPr>
    </p:bg>
    <p:spTree>
      <p:nvGrpSpPr>
        <p:cNvPr id="1" name=""/>
        <p:cNvGrpSpPr/>
        <p:nvPr/>
      </p:nvGrpSpPr>
      <p:grpSpPr>
        <a:xfrm>
          <a:off x="0" y="0"/>
          <a:ext cx="0" cy="0"/>
          <a:chOff x="0" y="0"/>
          <a:chExt cx="0" cy="0"/>
        </a:xfrm>
      </p:grpSpPr>
      <p:sp>
        <p:nvSpPr>
          <p:cNvPr id="16" name="Espace réservé pour une image  15">
            <a:extLst>
              <a:ext uri="{FF2B5EF4-FFF2-40B4-BE49-F238E27FC236}">
                <a16:creationId xmlns:a16="http://schemas.microsoft.com/office/drawing/2014/main" id="{AE9FBA9E-4B66-4D19-A4F1-FA106CF94360}"/>
              </a:ext>
            </a:extLst>
          </p:cNvPr>
          <p:cNvSpPr>
            <a:spLocks noGrp="1"/>
          </p:cNvSpPr>
          <p:nvPr>
            <p:ph type="pic" sz="quarter" idx="17"/>
          </p:nvPr>
        </p:nvSpPr>
        <p:spPr>
          <a:xfrm>
            <a:off x="5403703" y="710399"/>
            <a:ext cx="6342328" cy="5510591"/>
          </a:xfrm>
        </p:spPr>
        <p:txBody>
          <a:bodyPr>
            <a:noAutofit/>
          </a:bodyPr>
          <a:lstStyle>
            <a:lvl1pPr>
              <a:defRPr>
                <a:noFill/>
              </a:defRPr>
            </a:lvl1pPr>
          </a:lstStyle>
          <a:p>
            <a:r>
              <a:rPr lang="fr-FR"/>
              <a:t>Cliquez sur l'icône pour ajouter une image</a:t>
            </a:r>
          </a:p>
        </p:txBody>
      </p:sp>
      <p:cxnSp>
        <p:nvCxnSpPr>
          <p:cNvPr id="14" name="Connecteur droit 13">
            <a:extLst>
              <a:ext uri="{FF2B5EF4-FFF2-40B4-BE49-F238E27FC236}">
                <a16:creationId xmlns:a16="http://schemas.microsoft.com/office/drawing/2014/main" id="{C27273C0-D926-4FC2-8437-9B297AC1E951}"/>
              </a:ext>
            </a:extLst>
          </p:cNvPr>
          <p:cNvCxnSpPr>
            <a:cxnSpLocks/>
          </p:cNvCxnSpPr>
          <p:nvPr userDrawn="1"/>
        </p:nvCxnSpPr>
        <p:spPr>
          <a:xfrm>
            <a:off x="1070063" y="1864891"/>
            <a:ext cx="0" cy="435610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2" name="Espace réservé du graphique SmartArt 11">
            <a:extLst>
              <a:ext uri="{FF2B5EF4-FFF2-40B4-BE49-F238E27FC236}">
                <a16:creationId xmlns:a16="http://schemas.microsoft.com/office/drawing/2014/main" id="{0F580B26-21D6-4630-AE3D-FB359C1C883E}"/>
              </a:ext>
            </a:extLst>
          </p:cNvPr>
          <p:cNvSpPr>
            <a:spLocks noGrp="1" noChangeAspect="1"/>
          </p:cNvSpPr>
          <p:nvPr>
            <p:ph type="dgm" sz="quarter" idx="14"/>
          </p:nvPr>
        </p:nvSpPr>
        <p:spPr>
          <a:xfrm>
            <a:off x="1035052" y="2095106"/>
            <a:ext cx="70019" cy="69519"/>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fr-FR"/>
              <a:t>Cliquez sur l'icône pour ajouter un graphique SmartArt</a:t>
            </a:r>
          </a:p>
        </p:txBody>
      </p:sp>
      <p:sp>
        <p:nvSpPr>
          <p:cNvPr id="7" name="Espace réservé du pied de page 6">
            <a:extLst>
              <a:ext uri="{FF2B5EF4-FFF2-40B4-BE49-F238E27FC236}">
                <a16:creationId xmlns:a16="http://schemas.microsoft.com/office/drawing/2014/main" id="{208746F7-3CD2-431F-B427-E3AA9BF36F6B}"/>
              </a:ext>
            </a:extLst>
          </p:cNvPr>
          <p:cNvSpPr>
            <a:spLocks noGrp="1"/>
          </p:cNvSpPr>
          <p:nvPr>
            <p:ph type="ftr" sz="quarter" idx="21"/>
          </p:nvPr>
        </p:nvSpPr>
        <p:spPr/>
        <p:txBody>
          <a:bodyPr/>
          <a:lstStyle/>
          <a:p>
            <a:endParaRPr lang="fr-FR"/>
          </a:p>
        </p:txBody>
      </p:sp>
      <p:sp>
        <p:nvSpPr>
          <p:cNvPr id="8" name="Espace réservé du numéro de diapositive 7">
            <a:extLst>
              <a:ext uri="{FF2B5EF4-FFF2-40B4-BE49-F238E27FC236}">
                <a16:creationId xmlns:a16="http://schemas.microsoft.com/office/drawing/2014/main" id="{D76DFA8B-7FBD-4F98-B6B6-233EDD2317EE}"/>
              </a:ext>
            </a:extLst>
          </p:cNvPr>
          <p:cNvSpPr>
            <a:spLocks noGrp="1"/>
          </p:cNvSpPr>
          <p:nvPr>
            <p:ph type="sldNum" sz="quarter" idx="22"/>
          </p:nvPr>
        </p:nvSpPr>
        <p:spPr/>
        <p:txBody>
          <a:bodyPr/>
          <a:lstStyle/>
          <a:p>
            <a:fld id="{6B54B0F7-55DD-40D6-B7F4-70B586885C0B}" type="slidenum">
              <a:rPr lang="fr-FR" smtClean="0"/>
              <a:pPr/>
              <a:t>‹nr.›</a:t>
            </a:fld>
            <a:endParaRPr lang="fr-FR"/>
          </a:p>
        </p:txBody>
      </p:sp>
      <p:sp>
        <p:nvSpPr>
          <p:cNvPr id="13" name="Espace réservé du texte 17">
            <a:extLst>
              <a:ext uri="{FF2B5EF4-FFF2-40B4-BE49-F238E27FC236}">
                <a16:creationId xmlns:a16="http://schemas.microsoft.com/office/drawing/2014/main" id="{33DFCED8-0EB4-4E57-BDC7-7349EFC7B907}"/>
              </a:ext>
            </a:extLst>
          </p:cNvPr>
          <p:cNvSpPr>
            <a:spLocks noGrp="1"/>
          </p:cNvSpPr>
          <p:nvPr>
            <p:ph type="body" sz="quarter" idx="26" hasCustomPrompt="1"/>
          </p:nvPr>
        </p:nvSpPr>
        <p:spPr>
          <a:xfrm>
            <a:off x="442031" y="1960151"/>
            <a:ext cx="517952" cy="563307"/>
          </a:xfrm>
        </p:spPr>
        <p:txBody>
          <a:bodyPr/>
          <a:lstStyle>
            <a:lvl1pPr>
              <a:lnSpc>
                <a:spcPct val="90000"/>
              </a:lnSpc>
              <a:spcBef>
                <a:spcPts val="800"/>
              </a:spcBef>
              <a:defRPr lang="en-US" sz="2133"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7" name="Espace réservé du texte 17">
            <a:extLst>
              <a:ext uri="{FF2B5EF4-FFF2-40B4-BE49-F238E27FC236}">
                <a16:creationId xmlns:a16="http://schemas.microsoft.com/office/drawing/2014/main" id="{C565C352-3015-43B5-A637-271B7D2E3209}"/>
              </a:ext>
            </a:extLst>
          </p:cNvPr>
          <p:cNvSpPr>
            <a:spLocks noGrp="1"/>
          </p:cNvSpPr>
          <p:nvPr>
            <p:ph type="body" sz="quarter" idx="28" hasCustomPrompt="1"/>
          </p:nvPr>
        </p:nvSpPr>
        <p:spPr>
          <a:xfrm>
            <a:off x="442031" y="2753672"/>
            <a:ext cx="517952" cy="563307"/>
          </a:xfrm>
        </p:spPr>
        <p:txBody>
          <a:bodyPr/>
          <a:lstStyle>
            <a:lvl1pPr>
              <a:lnSpc>
                <a:spcPct val="90000"/>
              </a:lnSpc>
              <a:spcBef>
                <a:spcPts val="800"/>
              </a:spcBef>
              <a:defRPr lang="en-US" sz="2133"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20" name="Espace réservé du texte 17">
            <a:extLst>
              <a:ext uri="{FF2B5EF4-FFF2-40B4-BE49-F238E27FC236}">
                <a16:creationId xmlns:a16="http://schemas.microsoft.com/office/drawing/2014/main" id="{15EE83C4-9859-4D9B-B740-E8C01E8B93DA}"/>
              </a:ext>
            </a:extLst>
          </p:cNvPr>
          <p:cNvSpPr>
            <a:spLocks noGrp="1"/>
          </p:cNvSpPr>
          <p:nvPr>
            <p:ph type="body" sz="quarter" idx="31" hasCustomPrompt="1"/>
          </p:nvPr>
        </p:nvSpPr>
        <p:spPr>
          <a:xfrm>
            <a:off x="442031" y="3541323"/>
            <a:ext cx="517952" cy="563307"/>
          </a:xfrm>
        </p:spPr>
        <p:txBody>
          <a:bodyPr/>
          <a:lstStyle>
            <a:lvl1pPr>
              <a:lnSpc>
                <a:spcPct val="90000"/>
              </a:lnSpc>
              <a:spcBef>
                <a:spcPts val="800"/>
              </a:spcBef>
              <a:defRPr lang="en-US" sz="2133"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22" name="Espace réservé du texte 17">
            <a:extLst>
              <a:ext uri="{FF2B5EF4-FFF2-40B4-BE49-F238E27FC236}">
                <a16:creationId xmlns:a16="http://schemas.microsoft.com/office/drawing/2014/main" id="{74DFA65F-CF7B-4ED8-8B06-C50BE51634C8}"/>
              </a:ext>
            </a:extLst>
          </p:cNvPr>
          <p:cNvSpPr>
            <a:spLocks noGrp="1"/>
          </p:cNvSpPr>
          <p:nvPr>
            <p:ph type="body" sz="quarter" idx="33" hasCustomPrompt="1"/>
          </p:nvPr>
        </p:nvSpPr>
        <p:spPr>
          <a:xfrm>
            <a:off x="442031" y="4334844"/>
            <a:ext cx="517952" cy="563307"/>
          </a:xfrm>
        </p:spPr>
        <p:txBody>
          <a:bodyPr/>
          <a:lstStyle>
            <a:lvl1pPr>
              <a:lnSpc>
                <a:spcPct val="90000"/>
              </a:lnSpc>
              <a:spcBef>
                <a:spcPts val="800"/>
              </a:spcBef>
              <a:defRPr lang="en-US" sz="2133"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25" name="Espace réservé du texte 17">
            <a:extLst>
              <a:ext uri="{FF2B5EF4-FFF2-40B4-BE49-F238E27FC236}">
                <a16:creationId xmlns:a16="http://schemas.microsoft.com/office/drawing/2014/main" id="{DBF18F57-A4B6-4E01-8E41-3610197C40D4}"/>
              </a:ext>
            </a:extLst>
          </p:cNvPr>
          <p:cNvSpPr>
            <a:spLocks noGrp="1"/>
          </p:cNvSpPr>
          <p:nvPr>
            <p:ph type="body" sz="quarter" idx="36" hasCustomPrompt="1"/>
          </p:nvPr>
        </p:nvSpPr>
        <p:spPr>
          <a:xfrm>
            <a:off x="442031" y="5128365"/>
            <a:ext cx="517952" cy="563307"/>
          </a:xfrm>
        </p:spPr>
        <p:txBody>
          <a:bodyPr/>
          <a:lstStyle>
            <a:lvl1pPr>
              <a:lnSpc>
                <a:spcPct val="90000"/>
              </a:lnSpc>
              <a:spcBef>
                <a:spcPts val="800"/>
              </a:spcBef>
              <a:defRPr lang="en-US" sz="2133"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41" name="Espace réservé du texte 17">
            <a:extLst>
              <a:ext uri="{FF2B5EF4-FFF2-40B4-BE49-F238E27FC236}">
                <a16:creationId xmlns:a16="http://schemas.microsoft.com/office/drawing/2014/main" id="{8AFC591C-8E4C-4797-84E6-9ACB86CA6964}"/>
              </a:ext>
            </a:extLst>
          </p:cNvPr>
          <p:cNvSpPr>
            <a:spLocks noGrp="1"/>
          </p:cNvSpPr>
          <p:nvPr>
            <p:ph type="body" sz="quarter" idx="64"/>
          </p:nvPr>
        </p:nvSpPr>
        <p:spPr>
          <a:xfrm>
            <a:off x="1335449" y="2311400"/>
            <a:ext cx="3839059" cy="205912"/>
          </a:xfrm>
        </p:spPr>
        <p:txBody>
          <a:bodyPr/>
          <a:lstStyle>
            <a:lvl1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0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50" name="Espace réservé du texte 17">
            <a:extLst>
              <a:ext uri="{FF2B5EF4-FFF2-40B4-BE49-F238E27FC236}">
                <a16:creationId xmlns:a16="http://schemas.microsoft.com/office/drawing/2014/main" id="{591A3E6F-3476-47ED-8C55-9EBB33F42A52}"/>
              </a:ext>
            </a:extLst>
          </p:cNvPr>
          <p:cNvSpPr>
            <a:spLocks noGrp="1"/>
          </p:cNvSpPr>
          <p:nvPr>
            <p:ph type="body" sz="quarter" idx="73"/>
          </p:nvPr>
        </p:nvSpPr>
        <p:spPr>
          <a:xfrm>
            <a:off x="1334265" y="1957990"/>
            <a:ext cx="3839059" cy="323309"/>
          </a:xfrm>
        </p:spPr>
        <p:txBody>
          <a:bodyPr/>
          <a:lstStyle>
            <a:lvl1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133"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55" name="Espace réservé du texte 17">
            <a:extLst>
              <a:ext uri="{FF2B5EF4-FFF2-40B4-BE49-F238E27FC236}">
                <a16:creationId xmlns:a16="http://schemas.microsoft.com/office/drawing/2014/main" id="{BD354000-934E-43A7-902B-EB0E6D553454}"/>
              </a:ext>
            </a:extLst>
          </p:cNvPr>
          <p:cNvSpPr>
            <a:spLocks noGrp="1"/>
          </p:cNvSpPr>
          <p:nvPr>
            <p:ph type="body" sz="quarter" idx="74"/>
          </p:nvPr>
        </p:nvSpPr>
        <p:spPr>
          <a:xfrm>
            <a:off x="1335449" y="3111067"/>
            <a:ext cx="3839059" cy="205912"/>
          </a:xfrm>
        </p:spPr>
        <p:txBody>
          <a:bodyPr/>
          <a:lstStyle>
            <a:lvl1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0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56" name="Espace réservé du texte 17">
            <a:extLst>
              <a:ext uri="{FF2B5EF4-FFF2-40B4-BE49-F238E27FC236}">
                <a16:creationId xmlns:a16="http://schemas.microsoft.com/office/drawing/2014/main" id="{674EDB5F-2360-4BDB-B4A4-F38BB2AA2521}"/>
              </a:ext>
            </a:extLst>
          </p:cNvPr>
          <p:cNvSpPr>
            <a:spLocks noGrp="1"/>
          </p:cNvSpPr>
          <p:nvPr>
            <p:ph type="body" sz="quarter" idx="75"/>
          </p:nvPr>
        </p:nvSpPr>
        <p:spPr>
          <a:xfrm>
            <a:off x="1334265" y="2757656"/>
            <a:ext cx="3839059" cy="323309"/>
          </a:xfrm>
        </p:spPr>
        <p:txBody>
          <a:bodyPr/>
          <a:lstStyle>
            <a:lvl1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133"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57" name="Espace réservé du texte 17">
            <a:extLst>
              <a:ext uri="{FF2B5EF4-FFF2-40B4-BE49-F238E27FC236}">
                <a16:creationId xmlns:a16="http://schemas.microsoft.com/office/drawing/2014/main" id="{6764734A-FBDE-4D25-92A5-672B3F6077B1}"/>
              </a:ext>
            </a:extLst>
          </p:cNvPr>
          <p:cNvSpPr>
            <a:spLocks noGrp="1"/>
          </p:cNvSpPr>
          <p:nvPr>
            <p:ph type="body" sz="quarter" idx="76"/>
          </p:nvPr>
        </p:nvSpPr>
        <p:spPr>
          <a:xfrm>
            <a:off x="1335449" y="3894737"/>
            <a:ext cx="3839059" cy="205912"/>
          </a:xfrm>
        </p:spPr>
        <p:txBody>
          <a:bodyPr/>
          <a:lstStyle>
            <a:lvl1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0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58" name="Espace réservé du texte 17">
            <a:extLst>
              <a:ext uri="{FF2B5EF4-FFF2-40B4-BE49-F238E27FC236}">
                <a16:creationId xmlns:a16="http://schemas.microsoft.com/office/drawing/2014/main" id="{6227F425-D7E4-4B90-9761-EBF3BCC4260C}"/>
              </a:ext>
            </a:extLst>
          </p:cNvPr>
          <p:cNvSpPr>
            <a:spLocks noGrp="1"/>
          </p:cNvSpPr>
          <p:nvPr>
            <p:ph type="body" sz="quarter" idx="77"/>
          </p:nvPr>
        </p:nvSpPr>
        <p:spPr>
          <a:xfrm>
            <a:off x="1334265" y="3541327"/>
            <a:ext cx="3839059" cy="323309"/>
          </a:xfrm>
        </p:spPr>
        <p:txBody>
          <a:bodyPr/>
          <a:lstStyle>
            <a:lvl1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133"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59" name="Espace réservé du texte 17">
            <a:extLst>
              <a:ext uri="{FF2B5EF4-FFF2-40B4-BE49-F238E27FC236}">
                <a16:creationId xmlns:a16="http://schemas.microsoft.com/office/drawing/2014/main" id="{7A462145-8066-42E6-AEC7-B7FFB4004F0C}"/>
              </a:ext>
            </a:extLst>
          </p:cNvPr>
          <p:cNvSpPr>
            <a:spLocks noGrp="1"/>
          </p:cNvSpPr>
          <p:nvPr>
            <p:ph type="body" sz="quarter" idx="78"/>
          </p:nvPr>
        </p:nvSpPr>
        <p:spPr>
          <a:xfrm>
            <a:off x="1335449" y="4686405"/>
            <a:ext cx="3839059" cy="205912"/>
          </a:xfrm>
        </p:spPr>
        <p:txBody>
          <a:bodyPr/>
          <a:lstStyle>
            <a:lvl1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0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60" name="Espace réservé du texte 17">
            <a:extLst>
              <a:ext uri="{FF2B5EF4-FFF2-40B4-BE49-F238E27FC236}">
                <a16:creationId xmlns:a16="http://schemas.microsoft.com/office/drawing/2014/main" id="{BDFC2A5C-1456-4E38-B7B8-53173C4D7226}"/>
              </a:ext>
            </a:extLst>
          </p:cNvPr>
          <p:cNvSpPr>
            <a:spLocks noGrp="1"/>
          </p:cNvSpPr>
          <p:nvPr>
            <p:ph type="body" sz="quarter" idx="79"/>
          </p:nvPr>
        </p:nvSpPr>
        <p:spPr>
          <a:xfrm>
            <a:off x="1334265" y="4332995"/>
            <a:ext cx="3839059" cy="323309"/>
          </a:xfrm>
        </p:spPr>
        <p:txBody>
          <a:bodyPr/>
          <a:lstStyle>
            <a:lvl1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133"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61" name="Espace réservé du texte 17">
            <a:extLst>
              <a:ext uri="{FF2B5EF4-FFF2-40B4-BE49-F238E27FC236}">
                <a16:creationId xmlns:a16="http://schemas.microsoft.com/office/drawing/2014/main" id="{6F16C3B8-AA5D-4F33-B410-8B2C3BE2F2C6}"/>
              </a:ext>
            </a:extLst>
          </p:cNvPr>
          <p:cNvSpPr>
            <a:spLocks noGrp="1"/>
          </p:cNvSpPr>
          <p:nvPr>
            <p:ph type="body" sz="quarter" idx="80"/>
          </p:nvPr>
        </p:nvSpPr>
        <p:spPr>
          <a:xfrm>
            <a:off x="1335449" y="5485760"/>
            <a:ext cx="3839059" cy="205912"/>
          </a:xfrm>
        </p:spPr>
        <p:txBody>
          <a:bodyPr/>
          <a:lstStyle>
            <a:lvl1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0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62" name="Espace réservé du texte 17">
            <a:extLst>
              <a:ext uri="{FF2B5EF4-FFF2-40B4-BE49-F238E27FC236}">
                <a16:creationId xmlns:a16="http://schemas.microsoft.com/office/drawing/2014/main" id="{8C14FA2C-33DC-431E-9580-8F16A359800B}"/>
              </a:ext>
            </a:extLst>
          </p:cNvPr>
          <p:cNvSpPr>
            <a:spLocks noGrp="1"/>
          </p:cNvSpPr>
          <p:nvPr>
            <p:ph type="body" sz="quarter" idx="81"/>
          </p:nvPr>
        </p:nvSpPr>
        <p:spPr>
          <a:xfrm>
            <a:off x="1334265" y="5132350"/>
            <a:ext cx="3839059" cy="323309"/>
          </a:xfrm>
        </p:spPr>
        <p:txBody>
          <a:bodyPr/>
          <a:lstStyle>
            <a:lvl1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133"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2" name="Title 1">
            <a:extLst>
              <a:ext uri="{FF2B5EF4-FFF2-40B4-BE49-F238E27FC236}">
                <a16:creationId xmlns:a16="http://schemas.microsoft.com/office/drawing/2014/main" id="{E177699B-FF9F-427C-87A3-B361DFAB50E1}"/>
              </a:ext>
            </a:extLst>
          </p:cNvPr>
          <p:cNvSpPr>
            <a:spLocks noGrp="1"/>
          </p:cNvSpPr>
          <p:nvPr>
            <p:ph type="title"/>
          </p:nvPr>
        </p:nvSpPr>
        <p:spPr>
          <a:xfrm>
            <a:off x="441600" y="710401"/>
            <a:ext cx="4731723" cy="748247"/>
          </a:xfrm>
        </p:spPr>
        <p:txBody>
          <a:bodyPr/>
          <a:lstStyle/>
          <a:p>
            <a:r>
              <a:rPr lang="fr-FR"/>
              <a:t>Modifiez le style du titre</a:t>
            </a:r>
            <a:endParaRPr lang="en-US"/>
          </a:p>
        </p:txBody>
      </p:sp>
    </p:spTree>
    <p:extLst>
      <p:ext uri="{BB962C8B-B14F-4D97-AF65-F5344CB8AC3E}">
        <p14:creationId xmlns:p14="http://schemas.microsoft.com/office/powerpoint/2010/main" val="78520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of Contents Large">
    <p:bg>
      <p:bgPr>
        <a:solidFill>
          <a:srgbClr val="F5F3F8"/>
        </a:solidFill>
        <a:effectLst/>
      </p:bgPr>
    </p:bg>
    <p:spTree>
      <p:nvGrpSpPr>
        <p:cNvPr id="1" name=""/>
        <p:cNvGrpSpPr/>
        <p:nvPr/>
      </p:nvGrpSpPr>
      <p:grpSpPr>
        <a:xfrm>
          <a:off x="0" y="0"/>
          <a:ext cx="0" cy="0"/>
          <a:chOff x="0" y="0"/>
          <a:chExt cx="0" cy="0"/>
        </a:xfrm>
      </p:grpSpPr>
      <p:sp>
        <p:nvSpPr>
          <p:cNvPr id="7" name="Espace réservé du pied de page 6">
            <a:extLst>
              <a:ext uri="{FF2B5EF4-FFF2-40B4-BE49-F238E27FC236}">
                <a16:creationId xmlns:a16="http://schemas.microsoft.com/office/drawing/2014/main" id="{208746F7-3CD2-431F-B427-E3AA9BF36F6B}"/>
              </a:ext>
            </a:extLst>
          </p:cNvPr>
          <p:cNvSpPr>
            <a:spLocks noGrp="1"/>
          </p:cNvSpPr>
          <p:nvPr>
            <p:ph type="ftr" sz="quarter" idx="21"/>
          </p:nvPr>
        </p:nvSpPr>
        <p:spPr/>
        <p:txBody>
          <a:bodyPr/>
          <a:lstStyle/>
          <a:p>
            <a:endParaRPr lang="en-US" noProof="0"/>
          </a:p>
        </p:txBody>
      </p:sp>
      <p:sp>
        <p:nvSpPr>
          <p:cNvPr id="8" name="Espace réservé du numéro de diapositive 7">
            <a:extLst>
              <a:ext uri="{FF2B5EF4-FFF2-40B4-BE49-F238E27FC236}">
                <a16:creationId xmlns:a16="http://schemas.microsoft.com/office/drawing/2014/main" id="{D76DFA8B-7FBD-4F98-B6B6-233EDD2317EE}"/>
              </a:ext>
            </a:extLst>
          </p:cNvPr>
          <p:cNvSpPr>
            <a:spLocks noGrp="1"/>
          </p:cNvSpPr>
          <p:nvPr>
            <p:ph type="sldNum" sz="quarter" idx="22"/>
          </p:nvPr>
        </p:nvSpPr>
        <p:spPr/>
        <p:txBody>
          <a:bodyPr/>
          <a:lstStyle/>
          <a:p>
            <a:fld id="{6B54B0F7-55DD-40D6-B7F4-70B586885C0B}" type="slidenum">
              <a:rPr lang="en-US" noProof="0" smtClean="0"/>
              <a:pPr/>
              <a:t>‹nr.›</a:t>
            </a:fld>
            <a:endParaRPr lang="en-US" noProof="0"/>
          </a:p>
        </p:txBody>
      </p:sp>
      <p:cxnSp>
        <p:nvCxnSpPr>
          <p:cNvPr id="32" name="Connecteur droit 13">
            <a:extLst>
              <a:ext uri="{FF2B5EF4-FFF2-40B4-BE49-F238E27FC236}">
                <a16:creationId xmlns:a16="http://schemas.microsoft.com/office/drawing/2014/main" id="{7BC19BBF-83CB-4541-9E5A-ACB3379B1867}"/>
              </a:ext>
            </a:extLst>
          </p:cNvPr>
          <p:cNvCxnSpPr>
            <a:cxnSpLocks/>
          </p:cNvCxnSpPr>
          <p:nvPr userDrawn="1"/>
        </p:nvCxnSpPr>
        <p:spPr>
          <a:xfrm>
            <a:off x="1770509" y="1864891"/>
            <a:ext cx="0" cy="435610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80" name="Connecteur droit 13">
            <a:extLst>
              <a:ext uri="{FF2B5EF4-FFF2-40B4-BE49-F238E27FC236}">
                <a16:creationId xmlns:a16="http://schemas.microsoft.com/office/drawing/2014/main" id="{85FA77DC-6A39-4C5E-A7D7-DB530C4F2170}"/>
              </a:ext>
            </a:extLst>
          </p:cNvPr>
          <p:cNvCxnSpPr>
            <a:cxnSpLocks/>
          </p:cNvCxnSpPr>
          <p:nvPr userDrawn="1"/>
        </p:nvCxnSpPr>
        <p:spPr>
          <a:xfrm>
            <a:off x="7256625" y="1864891"/>
            <a:ext cx="0" cy="435610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96" name="Espace réservé du graphique SmartArt 11">
            <a:extLst>
              <a:ext uri="{FF2B5EF4-FFF2-40B4-BE49-F238E27FC236}">
                <a16:creationId xmlns:a16="http://schemas.microsoft.com/office/drawing/2014/main" id="{23BA7E43-84CF-486A-BB7B-AD1F2F009C79}"/>
              </a:ext>
            </a:extLst>
          </p:cNvPr>
          <p:cNvSpPr>
            <a:spLocks noGrp="1" noChangeAspect="1"/>
          </p:cNvSpPr>
          <p:nvPr>
            <p:ph type="dgm" sz="quarter" idx="14"/>
          </p:nvPr>
        </p:nvSpPr>
        <p:spPr>
          <a:xfrm>
            <a:off x="1736092" y="2095106"/>
            <a:ext cx="70019" cy="69519"/>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fr-FR"/>
              <a:t>Cliquez sur l'icône pour ajouter un graphique SmartArt</a:t>
            </a:r>
          </a:p>
        </p:txBody>
      </p:sp>
      <p:sp>
        <p:nvSpPr>
          <p:cNvPr id="97" name="Espace réservé du texte 17">
            <a:extLst>
              <a:ext uri="{FF2B5EF4-FFF2-40B4-BE49-F238E27FC236}">
                <a16:creationId xmlns:a16="http://schemas.microsoft.com/office/drawing/2014/main" id="{9CDF02F4-4E8C-4E89-B7C0-915F018992FE}"/>
              </a:ext>
            </a:extLst>
          </p:cNvPr>
          <p:cNvSpPr>
            <a:spLocks noGrp="1"/>
          </p:cNvSpPr>
          <p:nvPr>
            <p:ph type="body" sz="quarter" idx="26" hasCustomPrompt="1"/>
          </p:nvPr>
        </p:nvSpPr>
        <p:spPr>
          <a:xfrm>
            <a:off x="1143071" y="1960151"/>
            <a:ext cx="517952" cy="563307"/>
          </a:xfrm>
        </p:spPr>
        <p:txBody>
          <a:bodyPr/>
          <a:lstStyle>
            <a:lvl1pPr>
              <a:lnSpc>
                <a:spcPct val="90000"/>
              </a:lnSpc>
              <a:spcBef>
                <a:spcPts val="800"/>
              </a:spcBef>
              <a:defRPr lang="en-US" sz="2133"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99" name="Espace réservé du texte 17">
            <a:extLst>
              <a:ext uri="{FF2B5EF4-FFF2-40B4-BE49-F238E27FC236}">
                <a16:creationId xmlns:a16="http://schemas.microsoft.com/office/drawing/2014/main" id="{E9841E24-6A28-4ABC-A6CA-596885012B8B}"/>
              </a:ext>
            </a:extLst>
          </p:cNvPr>
          <p:cNvSpPr>
            <a:spLocks noGrp="1"/>
          </p:cNvSpPr>
          <p:nvPr>
            <p:ph type="body" sz="quarter" idx="28" hasCustomPrompt="1"/>
          </p:nvPr>
        </p:nvSpPr>
        <p:spPr>
          <a:xfrm>
            <a:off x="1143071" y="2753672"/>
            <a:ext cx="517952" cy="563307"/>
          </a:xfrm>
        </p:spPr>
        <p:txBody>
          <a:bodyPr/>
          <a:lstStyle>
            <a:lvl1pPr>
              <a:lnSpc>
                <a:spcPct val="90000"/>
              </a:lnSpc>
              <a:spcBef>
                <a:spcPts val="800"/>
              </a:spcBef>
              <a:defRPr lang="en-US" sz="2133"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01" name="Espace réservé du texte 17">
            <a:extLst>
              <a:ext uri="{FF2B5EF4-FFF2-40B4-BE49-F238E27FC236}">
                <a16:creationId xmlns:a16="http://schemas.microsoft.com/office/drawing/2014/main" id="{E6201C6B-3D61-415D-A81D-394F193593E8}"/>
              </a:ext>
            </a:extLst>
          </p:cNvPr>
          <p:cNvSpPr>
            <a:spLocks noGrp="1"/>
          </p:cNvSpPr>
          <p:nvPr>
            <p:ph type="body" sz="quarter" idx="31" hasCustomPrompt="1"/>
          </p:nvPr>
        </p:nvSpPr>
        <p:spPr>
          <a:xfrm>
            <a:off x="1143071" y="3541323"/>
            <a:ext cx="517952" cy="563307"/>
          </a:xfrm>
        </p:spPr>
        <p:txBody>
          <a:bodyPr/>
          <a:lstStyle>
            <a:lvl1pPr>
              <a:lnSpc>
                <a:spcPct val="90000"/>
              </a:lnSpc>
              <a:spcBef>
                <a:spcPts val="800"/>
              </a:spcBef>
              <a:defRPr lang="en-US" sz="2133"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03" name="Espace réservé du texte 17">
            <a:extLst>
              <a:ext uri="{FF2B5EF4-FFF2-40B4-BE49-F238E27FC236}">
                <a16:creationId xmlns:a16="http://schemas.microsoft.com/office/drawing/2014/main" id="{E49EEF33-C71E-40D1-9265-9BA472F3F6C0}"/>
              </a:ext>
            </a:extLst>
          </p:cNvPr>
          <p:cNvSpPr>
            <a:spLocks noGrp="1"/>
          </p:cNvSpPr>
          <p:nvPr>
            <p:ph type="body" sz="quarter" idx="33" hasCustomPrompt="1"/>
          </p:nvPr>
        </p:nvSpPr>
        <p:spPr>
          <a:xfrm>
            <a:off x="1143071" y="4334844"/>
            <a:ext cx="517952" cy="563307"/>
          </a:xfrm>
        </p:spPr>
        <p:txBody>
          <a:bodyPr/>
          <a:lstStyle>
            <a:lvl1pPr>
              <a:lnSpc>
                <a:spcPct val="90000"/>
              </a:lnSpc>
              <a:spcBef>
                <a:spcPts val="800"/>
              </a:spcBef>
              <a:defRPr lang="en-US" sz="2133"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05" name="Espace réservé du texte 17">
            <a:extLst>
              <a:ext uri="{FF2B5EF4-FFF2-40B4-BE49-F238E27FC236}">
                <a16:creationId xmlns:a16="http://schemas.microsoft.com/office/drawing/2014/main" id="{C11A4F59-2FB0-4630-BFDA-22FD2B557649}"/>
              </a:ext>
            </a:extLst>
          </p:cNvPr>
          <p:cNvSpPr>
            <a:spLocks noGrp="1"/>
          </p:cNvSpPr>
          <p:nvPr>
            <p:ph type="body" sz="quarter" idx="36" hasCustomPrompt="1"/>
          </p:nvPr>
        </p:nvSpPr>
        <p:spPr>
          <a:xfrm>
            <a:off x="1143071" y="5128365"/>
            <a:ext cx="517952" cy="563307"/>
          </a:xfrm>
        </p:spPr>
        <p:txBody>
          <a:bodyPr/>
          <a:lstStyle>
            <a:lvl1pPr>
              <a:lnSpc>
                <a:spcPct val="90000"/>
              </a:lnSpc>
              <a:spcBef>
                <a:spcPts val="800"/>
              </a:spcBef>
              <a:defRPr lang="en-US" sz="2133"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17" name="Espace réservé du texte 17">
            <a:extLst>
              <a:ext uri="{FF2B5EF4-FFF2-40B4-BE49-F238E27FC236}">
                <a16:creationId xmlns:a16="http://schemas.microsoft.com/office/drawing/2014/main" id="{BC549DD2-19EC-48CD-B888-45BB704C4174}"/>
              </a:ext>
            </a:extLst>
          </p:cNvPr>
          <p:cNvSpPr>
            <a:spLocks noGrp="1"/>
          </p:cNvSpPr>
          <p:nvPr>
            <p:ph type="body" sz="quarter" idx="55" hasCustomPrompt="1"/>
          </p:nvPr>
        </p:nvSpPr>
        <p:spPr>
          <a:xfrm>
            <a:off x="6628593" y="1960151"/>
            <a:ext cx="517952" cy="563307"/>
          </a:xfrm>
        </p:spPr>
        <p:txBody>
          <a:bodyPr/>
          <a:lstStyle>
            <a:lvl1pPr>
              <a:lnSpc>
                <a:spcPct val="90000"/>
              </a:lnSpc>
              <a:spcBef>
                <a:spcPts val="800"/>
              </a:spcBef>
              <a:defRPr lang="en-US" sz="2133"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19" name="Espace réservé du texte 17">
            <a:extLst>
              <a:ext uri="{FF2B5EF4-FFF2-40B4-BE49-F238E27FC236}">
                <a16:creationId xmlns:a16="http://schemas.microsoft.com/office/drawing/2014/main" id="{3F60EFF9-C152-4B38-A6F0-B6187C82AB3A}"/>
              </a:ext>
            </a:extLst>
          </p:cNvPr>
          <p:cNvSpPr>
            <a:spLocks noGrp="1"/>
          </p:cNvSpPr>
          <p:nvPr>
            <p:ph type="body" sz="quarter" idx="57" hasCustomPrompt="1"/>
          </p:nvPr>
        </p:nvSpPr>
        <p:spPr>
          <a:xfrm>
            <a:off x="6628593" y="2753672"/>
            <a:ext cx="517952" cy="563307"/>
          </a:xfrm>
        </p:spPr>
        <p:txBody>
          <a:bodyPr/>
          <a:lstStyle>
            <a:lvl1pPr>
              <a:lnSpc>
                <a:spcPct val="90000"/>
              </a:lnSpc>
              <a:spcBef>
                <a:spcPts val="800"/>
              </a:spcBef>
              <a:defRPr lang="en-US" sz="2133"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21" name="Espace réservé du texte 17">
            <a:extLst>
              <a:ext uri="{FF2B5EF4-FFF2-40B4-BE49-F238E27FC236}">
                <a16:creationId xmlns:a16="http://schemas.microsoft.com/office/drawing/2014/main" id="{79245E80-9388-4650-8049-250CA8CADB14}"/>
              </a:ext>
            </a:extLst>
          </p:cNvPr>
          <p:cNvSpPr>
            <a:spLocks noGrp="1"/>
          </p:cNvSpPr>
          <p:nvPr>
            <p:ph type="body" sz="quarter" idx="59" hasCustomPrompt="1"/>
          </p:nvPr>
        </p:nvSpPr>
        <p:spPr>
          <a:xfrm>
            <a:off x="6628593" y="3541323"/>
            <a:ext cx="517952" cy="563307"/>
          </a:xfrm>
        </p:spPr>
        <p:txBody>
          <a:bodyPr/>
          <a:lstStyle>
            <a:lvl1pPr>
              <a:lnSpc>
                <a:spcPct val="90000"/>
              </a:lnSpc>
              <a:spcBef>
                <a:spcPts val="800"/>
              </a:spcBef>
              <a:defRPr lang="en-US" sz="2133"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23" name="Espace réservé du texte 17">
            <a:extLst>
              <a:ext uri="{FF2B5EF4-FFF2-40B4-BE49-F238E27FC236}">
                <a16:creationId xmlns:a16="http://schemas.microsoft.com/office/drawing/2014/main" id="{38029C0C-186F-4AA6-979B-ED3F5FBAE0CE}"/>
              </a:ext>
            </a:extLst>
          </p:cNvPr>
          <p:cNvSpPr>
            <a:spLocks noGrp="1"/>
          </p:cNvSpPr>
          <p:nvPr>
            <p:ph type="body" sz="quarter" idx="61" hasCustomPrompt="1"/>
          </p:nvPr>
        </p:nvSpPr>
        <p:spPr>
          <a:xfrm>
            <a:off x="6628593" y="4334844"/>
            <a:ext cx="517952" cy="563307"/>
          </a:xfrm>
        </p:spPr>
        <p:txBody>
          <a:bodyPr/>
          <a:lstStyle>
            <a:lvl1pPr>
              <a:lnSpc>
                <a:spcPct val="90000"/>
              </a:lnSpc>
              <a:spcBef>
                <a:spcPts val="800"/>
              </a:spcBef>
              <a:defRPr lang="en-US" sz="2133"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25" name="Espace réservé du texte 17">
            <a:extLst>
              <a:ext uri="{FF2B5EF4-FFF2-40B4-BE49-F238E27FC236}">
                <a16:creationId xmlns:a16="http://schemas.microsoft.com/office/drawing/2014/main" id="{59A7AD2F-F568-4503-8FF8-3611A660ED34}"/>
              </a:ext>
            </a:extLst>
          </p:cNvPr>
          <p:cNvSpPr>
            <a:spLocks noGrp="1"/>
          </p:cNvSpPr>
          <p:nvPr>
            <p:ph type="body" sz="quarter" idx="63" hasCustomPrompt="1"/>
          </p:nvPr>
        </p:nvSpPr>
        <p:spPr>
          <a:xfrm>
            <a:off x="6628593" y="5128365"/>
            <a:ext cx="517952" cy="563307"/>
          </a:xfrm>
        </p:spPr>
        <p:txBody>
          <a:bodyPr/>
          <a:lstStyle>
            <a:lvl1pPr>
              <a:lnSpc>
                <a:spcPct val="90000"/>
              </a:lnSpc>
              <a:spcBef>
                <a:spcPts val="800"/>
              </a:spcBef>
              <a:defRPr lang="en-US" sz="2133"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171" name="Espace réservé du texte 17">
            <a:extLst>
              <a:ext uri="{FF2B5EF4-FFF2-40B4-BE49-F238E27FC236}">
                <a16:creationId xmlns:a16="http://schemas.microsoft.com/office/drawing/2014/main" id="{F76009EF-0F43-4873-91C8-26C6B0F441B3}"/>
              </a:ext>
            </a:extLst>
          </p:cNvPr>
          <p:cNvSpPr>
            <a:spLocks noGrp="1"/>
          </p:cNvSpPr>
          <p:nvPr>
            <p:ph type="body" sz="quarter" idx="83"/>
          </p:nvPr>
        </p:nvSpPr>
        <p:spPr>
          <a:xfrm>
            <a:off x="2035303" y="2311400"/>
            <a:ext cx="3839059" cy="205912"/>
          </a:xfrm>
        </p:spPr>
        <p:txBody>
          <a:bodyPr/>
          <a:lstStyle>
            <a:lvl1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0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172" name="Espace réservé du texte 17">
            <a:extLst>
              <a:ext uri="{FF2B5EF4-FFF2-40B4-BE49-F238E27FC236}">
                <a16:creationId xmlns:a16="http://schemas.microsoft.com/office/drawing/2014/main" id="{992C4267-8843-489C-BDA2-A7781B549C30}"/>
              </a:ext>
            </a:extLst>
          </p:cNvPr>
          <p:cNvSpPr>
            <a:spLocks noGrp="1"/>
          </p:cNvSpPr>
          <p:nvPr>
            <p:ph type="body" sz="quarter" idx="84"/>
          </p:nvPr>
        </p:nvSpPr>
        <p:spPr>
          <a:xfrm>
            <a:off x="2034119" y="1957990"/>
            <a:ext cx="3839059" cy="323309"/>
          </a:xfrm>
        </p:spPr>
        <p:txBody>
          <a:bodyPr/>
          <a:lstStyle>
            <a:lvl1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133"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173" name="Espace réservé du texte 17">
            <a:extLst>
              <a:ext uri="{FF2B5EF4-FFF2-40B4-BE49-F238E27FC236}">
                <a16:creationId xmlns:a16="http://schemas.microsoft.com/office/drawing/2014/main" id="{9CA0A737-645E-4692-BFD7-8713830985A3}"/>
              </a:ext>
            </a:extLst>
          </p:cNvPr>
          <p:cNvSpPr>
            <a:spLocks noGrp="1"/>
          </p:cNvSpPr>
          <p:nvPr>
            <p:ph type="body" sz="quarter" idx="85"/>
          </p:nvPr>
        </p:nvSpPr>
        <p:spPr>
          <a:xfrm>
            <a:off x="2035303" y="3111067"/>
            <a:ext cx="3839059" cy="205912"/>
          </a:xfrm>
        </p:spPr>
        <p:txBody>
          <a:bodyPr/>
          <a:lstStyle>
            <a:lvl1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0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174" name="Espace réservé du texte 17">
            <a:extLst>
              <a:ext uri="{FF2B5EF4-FFF2-40B4-BE49-F238E27FC236}">
                <a16:creationId xmlns:a16="http://schemas.microsoft.com/office/drawing/2014/main" id="{EA07FC7D-0F48-467E-8265-8D2A4C7B25A5}"/>
              </a:ext>
            </a:extLst>
          </p:cNvPr>
          <p:cNvSpPr>
            <a:spLocks noGrp="1"/>
          </p:cNvSpPr>
          <p:nvPr>
            <p:ph type="body" sz="quarter" idx="86"/>
          </p:nvPr>
        </p:nvSpPr>
        <p:spPr>
          <a:xfrm>
            <a:off x="2034119" y="2757656"/>
            <a:ext cx="3839059" cy="323309"/>
          </a:xfrm>
        </p:spPr>
        <p:txBody>
          <a:bodyPr/>
          <a:lstStyle>
            <a:lvl1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133"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175" name="Espace réservé du texte 17">
            <a:extLst>
              <a:ext uri="{FF2B5EF4-FFF2-40B4-BE49-F238E27FC236}">
                <a16:creationId xmlns:a16="http://schemas.microsoft.com/office/drawing/2014/main" id="{DABC94A2-3D6D-4C3B-99A1-FC80D5B47E01}"/>
              </a:ext>
            </a:extLst>
          </p:cNvPr>
          <p:cNvSpPr>
            <a:spLocks noGrp="1"/>
          </p:cNvSpPr>
          <p:nvPr>
            <p:ph type="body" sz="quarter" idx="87"/>
          </p:nvPr>
        </p:nvSpPr>
        <p:spPr>
          <a:xfrm>
            <a:off x="2035303" y="3894737"/>
            <a:ext cx="3839059" cy="205912"/>
          </a:xfrm>
        </p:spPr>
        <p:txBody>
          <a:bodyPr/>
          <a:lstStyle>
            <a:lvl1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0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176" name="Espace réservé du texte 17">
            <a:extLst>
              <a:ext uri="{FF2B5EF4-FFF2-40B4-BE49-F238E27FC236}">
                <a16:creationId xmlns:a16="http://schemas.microsoft.com/office/drawing/2014/main" id="{B4BCF212-97F3-4F17-A4AF-E597DA1C4089}"/>
              </a:ext>
            </a:extLst>
          </p:cNvPr>
          <p:cNvSpPr>
            <a:spLocks noGrp="1"/>
          </p:cNvSpPr>
          <p:nvPr>
            <p:ph type="body" sz="quarter" idx="88"/>
          </p:nvPr>
        </p:nvSpPr>
        <p:spPr>
          <a:xfrm>
            <a:off x="2034119" y="3541327"/>
            <a:ext cx="3839059" cy="323309"/>
          </a:xfrm>
        </p:spPr>
        <p:txBody>
          <a:bodyPr/>
          <a:lstStyle>
            <a:lvl1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133"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177" name="Espace réservé du texte 17">
            <a:extLst>
              <a:ext uri="{FF2B5EF4-FFF2-40B4-BE49-F238E27FC236}">
                <a16:creationId xmlns:a16="http://schemas.microsoft.com/office/drawing/2014/main" id="{F13BA32F-5E1A-4B20-A528-9672446426DC}"/>
              </a:ext>
            </a:extLst>
          </p:cNvPr>
          <p:cNvSpPr>
            <a:spLocks noGrp="1"/>
          </p:cNvSpPr>
          <p:nvPr>
            <p:ph type="body" sz="quarter" idx="89"/>
          </p:nvPr>
        </p:nvSpPr>
        <p:spPr>
          <a:xfrm>
            <a:off x="2035303" y="4686405"/>
            <a:ext cx="3839059" cy="205912"/>
          </a:xfrm>
        </p:spPr>
        <p:txBody>
          <a:bodyPr/>
          <a:lstStyle>
            <a:lvl1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0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178" name="Espace réservé du texte 17">
            <a:extLst>
              <a:ext uri="{FF2B5EF4-FFF2-40B4-BE49-F238E27FC236}">
                <a16:creationId xmlns:a16="http://schemas.microsoft.com/office/drawing/2014/main" id="{920DB0B3-FD86-49D8-8F01-632DB0B0FF76}"/>
              </a:ext>
            </a:extLst>
          </p:cNvPr>
          <p:cNvSpPr>
            <a:spLocks noGrp="1"/>
          </p:cNvSpPr>
          <p:nvPr>
            <p:ph type="body" sz="quarter" idx="90"/>
          </p:nvPr>
        </p:nvSpPr>
        <p:spPr>
          <a:xfrm>
            <a:off x="2034119" y="4332995"/>
            <a:ext cx="3839059" cy="323309"/>
          </a:xfrm>
        </p:spPr>
        <p:txBody>
          <a:bodyPr/>
          <a:lstStyle>
            <a:lvl1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133"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179" name="Espace réservé du texte 17">
            <a:extLst>
              <a:ext uri="{FF2B5EF4-FFF2-40B4-BE49-F238E27FC236}">
                <a16:creationId xmlns:a16="http://schemas.microsoft.com/office/drawing/2014/main" id="{4D5C3EB0-17A1-481A-8460-030803714A3D}"/>
              </a:ext>
            </a:extLst>
          </p:cNvPr>
          <p:cNvSpPr>
            <a:spLocks noGrp="1"/>
          </p:cNvSpPr>
          <p:nvPr>
            <p:ph type="body" sz="quarter" idx="91"/>
          </p:nvPr>
        </p:nvSpPr>
        <p:spPr>
          <a:xfrm>
            <a:off x="2035303" y="5485760"/>
            <a:ext cx="3839059" cy="205912"/>
          </a:xfrm>
        </p:spPr>
        <p:txBody>
          <a:bodyPr/>
          <a:lstStyle>
            <a:lvl1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0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180" name="Espace réservé du texte 17">
            <a:extLst>
              <a:ext uri="{FF2B5EF4-FFF2-40B4-BE49-F238E27FC236}">
                <a16:creationId xmlns:a16="http://schemas.microsoft.com/office/drawing/2014/main" id="{0BC088B8-2A7D-4727-84F1-67BE7254C140}"/>
              </a:ext>
            </a:extLst>
          </p:cNvPr>
          <p:cNvSpPr>
            <a:spLocks noGrp="1"/>
          </p:cNvSpPr>
          <p:nvPr>
            <p:ph type="body" sz="quarter" idx="92"/>
          </p:nvPr>
        </p:nvSpPr>
        <p:spPr>
          <a:xfrm>
            <a:off x="2034119" y="5132350"/>
            <a:ext cx="3839059" cy="323309"/>
          </a:xfrm>
        </p:spPr>
        <p:txBody>
          <a:bodyPr/>
          <a:lstStyle>
            <a:lvl1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133"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191" name="Espace réservé du texte 17">
            <a:extLst>
              <a:ext uri="{FF2B5EF4-FFF2-40B4-BE49-F238E27FC236}">
                <a16:creationId xmlns:a16="http://schemas.microsoft.com/office/drawing/2014/main" id="{5599C94B-1830-4681-A21C-C4AE3554868C}"/>
              </a:ext>
            </a:extLst>
          </p:cNvPr>
          <p:cNvSpPr>
            <a:spLocks noGrp="1"/>
          </p:cNvSpPr>
          <p:nvPr>
            <p:ph type="body" sz="quarter" idx="93"/>
          </p:nvPr>
        </p:nvSpPr>
        <p:spPr>
          <a:xfrm>
            <a:off x="7521417" y="2311400"/>
            <a:ext cx="3839059" cy="205912"/>
          </a:xfrm>
        </p:spPr>
        <p:txBody>
          <a:bodyPr/>
          <a:lstStyle>
            <a:lvl1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0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192" name="Espace réservé du texte 17">
            <a:extLst>
              <a:ext uri="{FF2B5EF4-FFF2-40B4-BE49-F238E27FC236}">
                <a16:creationId xmlns:a16="http://schemas.microsoft.com/office/drawing/2014/main" id="{81F4A82C-0719-446F-8204-BD600D39DFA6}"/>
              </a:ext>
            </a:extLst>
          </p:cNvPr>
          <p:cNvSpPr>
            <a:spLocks noGrp="1"/>
          </p:cNvSpPr>
          <p:nvPr>
            <p:ph type="body" sz="quarter" idx="94"/>
          </p:nvPr>
        </p:nvSpPr>
        <p:spPr>
          <a:xfrm>
            <a:off x="7520233" y="1957990"/>
            <a:ext cx="3839059" cy="323309"/>
          </a:xfrm>
        </p:spPr>
        <p:txBody>
          <a:bodyPr/>
          <a:lstStyle>
            <a:lvl1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133"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193" name="Espace réservé du texte 17">
            <a:extLst>
              <a:ext uri="{FF2B5EF4-FFF2-40B4-BE49-F238E27FC236}">
                <a16:creationId xmlns:a16="http://schemas.microsoft.com/office/drawing/2014/main" id="{EF8088A7-1D02-466E-84F0-04D764E0DC4A}"/>
              </a:ext>
            </a:extLst>
          </p:cNvPr>
          <p:cNvSpPr>
            <a:spLocks noGrp="1"/>
          </p:cNvSpPr>
          <p:nvPr>
            <p:ph type="body" sz="quarter" idx="95"/>
          </p:nvPr>
        </p:nvSpPr>
        <p:spPr>
          <a:xfrm>
            <a:off x="7521417" y="3111067"/>
            <a:ext cx="3839059" cy="205912"/>
          </a:xfrm>
        </p:spPr>
        <p:txBody>
          <a:bodyPr/>
          <a:lstStyle>
            <a:lvl1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0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194" name="Espace réservé du texte 17">
            <a:extLst>
              <a:ext uri="{FF2B5EF4-FFF2-40B4-BE49-F238E27FC236}">
                <a16:creationId xmlns:a16="http://schemas.microsoft.com/office/drawing/2014/main" id="{134577A3-254A-436C-A36C-9D09814B41BB}"/>
              </a:ext>
            </a:extLst>
          </p:cNvPr>
          <p:cNvSpPr>
            <a:spLocks noGrp="1"/>
          </p:cNvSpPr>
          <p:nvPr>
            <p:ph type="body" sz="quarter" idx="96"/>
          </p:nvPr>
        </p:nvSpPr>
        <p:spPr>
          <a:xfrm>
            <a:off x="7520233" y="2757656"/>
            <a:ext cx="3839059" cy="323309"/>
          </a:xfrm>
        </p:spPr>
        <p:txBody>
          <a:bodyPr/>
          <a:lstStyle>
            <a:lvl1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133"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195" name="Espace réservé du texte 17">
            <a:extLst>
              <a:ext uri="{FF2B5EF4-FFF2-40B4-BE49-F238E27FC236}">
                <a16:creationId xmlns:a16="http://schemas.microsoft.com/office/drawing/2014/main" id="{694AA9F3-9F80-43B9-A7BA-A659EBF77CF5}"/>
              </a:ext>
            </a:extLst>
          </p:cNvPr>
          <p:cNvSpPr>
            <a:spLocks noGrp="1"/>
          </p:cNvSpPr>
          <p:nvPr>
            <p:ph type="body" sz="quarter" idx="97"/>
          </p:nvPr>
        </p:nvSpPr>
        <p:spPr>
          <a:xfrm>
            <a:off x="7521417" y="3894737"/>
            <a:ext cx="3839059" cy="205912"/>
          </a:xfrm>
        </p:spPr>
        <p:txBody>
          <a:bodyPr/>
          <a:lstStyle>
            <a:lvl1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0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196" name="Espace réservé du texte 17">
            <a:extLst>
              <a:ext uri="{FF2B5EF4-FFF2-40B4-BE49-F238E27FC236}">
                <a16:creationId xmlns:a16="http://schemas.microsoft.com/office/drawing/2014/main" id="{3123C134-847A-48A6-8622-283EBB3AFAB9}"/>
              </a:ext>
            </a:extLst>
          </p:cNvPr>
          <p:cNvSpPr>
            <a:spLocks noGrp="1"/>
          </p:cNvSpPr>
          <p:nvPr>
            <p:ph type="body" sz="quarter" idx="98"/>
          </p:nvPr>
        </p:nvSpPr>
        <p:spPr>
          <a:xfrm>
            <a:off x="7520233" y="3541327"/>
            <a:ext cx="3839059" cy="323309"/>
          </a:xfrm>
        </p:spPr>
        <p:txBody>
          <a:bodyPr/>
          <a:lstStyle>
            <a:lvl1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133"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197" name="Espace réservé du texte 17">
            <a:extLst>
              <a:ext uri="{FF2B5EF4-FFF2-40B4-BE49-F238E27FC236}">
                <a16:creationId xmlns:a16="http://schemas.microsoft.com/office/drawing/2014/main" id="{EF32F629-964F-4E14-B1A1-6D678560527F}"/>
              </a:ext>
            </a:extLst>
          </p:cNvPr>
          <p:cNvSpPr>
            <a:spLocks noGrp="1"/>
          </p:cNvSpPr>
          <p:nvPr>
            <p:ph type="body" sz="quarter" idx="99"/>
          </p:nvPr>
        </p:nvSpPr>
        <p:spPr>
          <a:xfrm>
            <a:off x="7521417" y="4686405"/>
            <a:ext cx="3839059" cy="205912"/>
          </a:xfrm>
        </p:spPr>
        <p:txBody>
          <a:bodyPr/>
          <a:lstStyle>
            <a:lvl1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0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198" name="Espace réservé du texte 17">
            <a:extLst>
              <a:ext uri="{FF2B5EF4-FFF2-40B4-BE49-F238E27FC236}">
                <a16:creationId xmlns:a16="http://schemas.microsoft.com/office/drawing/2014/main" id="{A0F44CD8-F3DD-47F9-9C0A-6B207499E86A}"/>
              </a:ext>
            </a:extLst>
          </p:cNvPr>
          <p:cNvSpPr>
            <a:spLocks noGrp="1"/>
          </p:cNvSpPr>
          <p:nvPr>
            <p:ph type="body" sz="quarter" idx="100"/>
          </p:nvPr>
        </p:nvSpPr>
        <p:spPr>
          <a:xfrm>
            <a:off x="7520233" y="4332995"/>
            <a:ext cx="3839059" cy="323309"/>
          </a:xfrm>
        </p:spPr>
        <p:txBody>
          <a:bodyPr/>
          <a:lstStyle>
            <a:lvl1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133"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199" name="Espace réservé du texte 17">
            <a:extLst>
              <a:ext uri="{FF2B5EF4-FFF2-40B4-BE49-F238E27FC236}">
                <a16:creationId xmlns:a16="http://schemas.microsoft.com/office/drawing/2014/main" id="{816D3008-850F-471B-9C7E-0D97399B5925}"/>
              </a:ext>
            </a:extLst>
          </p:cNvPr>
          <p:cNvSpPr>
            <a:spLocks noGrp="1"/>
          </p:cNvSpPr>
          <p:nvPr>
            <p:ph type="body" sz="quarter" idx="101"/>
          </p:nvPr>
        </p:nvSpPr>
        <p:spPr>
          <a:xfrm>
            <a:off x="7521417" y="5485760"/>
            <a:ext cx="3839059" cy="205912"/>
          </a:xfrm>
        </p:spPr>
        <p:txBody>
          <a:bodyPr/>
          <a:lstStyle>
            <a:lvl1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0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200" name="Espace réservé du texte 17">
            <a:extLst>
              <a:ext uri="{FF2B5EF4-FFF2-40B4-BE49-F238E27FC236}">
                <a16:creationId xmlns:a16="http://schemas.microsoft.com/office/drawing/2014/main" id="{D3020D71-C5F3-42BA-8874-B40E24DB7F68}"/>
              </a:ext>
            </a:extLst>
          </p:cNvPr>
          <p:cNvSpPr>
            <a:spLocks noGrp="1"/>
          </p:cNvSpPr>
          <p:nvPr>
            <p:ph type="body" sz="quarter" idx="102"/>
          </p:nvPr>
        </p:nvSpPr>
        <p:spPr>
          <a:xfrm>
            <a:off x="7520233" y="5132350"/>
            <a:ext cx="3839059" cy="323309"/>
          </a:xfrm>
        </p:spPr>
        <p:txBody>
          <a:bodyPr/>
          <a:lstStyle>
            <a:lvl1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133"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fr-FR" noProof="0"/>
              <a:t>Cliquez pour modifier les styles du texte du masque</a:t>
            </a:r>
          </a:p>
        </p:txBody>
      </p:sp>
      <p:sp>
        <p:nvSpPr>
          <p:cNvPr id="3" name="Title 2">
            <a:extLst>
              <a:ext uri="{FF2B5EF4-FFF2-40B4-BE49-F238E27FC236}">
                <a16:creationId xmlns:a16="http://schemas.microsoft.com/office/drawing/2014/main" id="{83399648-618D-47E8-91C9-BB5481D98929}"/>
              </a:ext>
            </a:extLst>
          </p:cNvPr>
          <p:cNvSpPr>
            <a:spLocks noGrp="1"/>
          </p:cNvSpPr>
          <p:nvPr>
            <p:ph type="title"/>
          </p:nvPr>
        </p:nvSpPr>
        <p:spPr/>
        <p:txBody>
          <a:bodyPr/>
          <a:lstStyle/>
          <a:p>
            <a:r>
              <a:rPr lang="fr-FR"/>
              <a:t>Modifiez le style du titre</a:t>
            </a:r>
            <a:endParaRPr lang="en-US"/>
          </a:p>
        </p:txBody>
      </p:sp>
    </p:spTree>
    <p:extLst>
      <p:ext uri="{BB962C8B-B14F-4D97-AF65-F5344CB8AC3E}">
        <p14:creationId xmlns:p14="http://schemas.microsoft.com/office/powerpoint/2010/main" val="374003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image" Target="../media/image2.emf"/><Relationship Id="rId3" Type="http://schemas.openxmlformats.org/officeDocument/2006/relationships/slideLayout" Target="../slideLayouts/slideLayout4.xml"/><Relationship Id="rId21" Type="http://schemas.openxmlformats.org/officeDocument/2006/relationships/slideLayout" Target="../slideLayouts/slideLayout2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oleObject" Target="../embeddings/oleObject1.bin"/><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tags" Target="../tags/tag1.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theme" Target="../theme/theme2.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image" Target="../media/image12.emf"/><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theme" Target="../theme/theme7.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2E20AC4-5B35-B646-9CA1-70D6E98B2079}"/>
              </a:ext>
            </a:extLst>
          </p:cNvPr>
          <p:cNvSpPr>
            <a:spLocks noGrp="1"/>
          </p:cNvSpPr>
          <p:nvPr>
            <p:ph type="title"/>
          </p:nvPr>
        </p:nvSpPr>
        <p:spPr>
          <a:xfrm>
            <a:off x="838200" y="192741"/>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379635B-1DFE-BE45-B894-38D3530B72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5" name="Afbeelding 4">
            <a:extLst>
              <a:ext uri="{FF2B5EF4-FFF2-40B4-BE49-F238E27FC236}">
                <a16:creationId xmlns:a16="http://schemas.microsoft.com/office/drawing/2014/main" id="{7AC8DC4B-90BB-8F41-B2FD-E4F21B4EBA1D}"/>
              </a:ext>
            </a:extLst>
          </p:cNvPr>
          <p:cNvPicPr>
            <a:picLocks noChangeAspect="1"/>
          </p:cNvPicPr>
          <p:nvPr userDrawn="1"/>
        </p:nvPicPr>
        <p:blipFill>
          <a:blip r:embed="rId3"/>
          <a:stretch>
            <a:fillRect/>
          </a:stretch>
        </p:blipFill>
        <p:spPr>
          <a:xfrm>
            <a:off x="0" y="6116595"/>
            <a:ext cx="12192000" cy="741405"/>
          </a:xfrm>
          <a:prstGeom prst="rect">
            <a:avLst/>
          </a:prstGeom>
        </p:spPr>
      </p:pic>
    </p:spTree>
    <p:extLst>
      <p:ext uri="{BB962C8B-B14F-4D97-AF65-F5344CB8AC3E}">
        <p14:creationId xmlns:p14="http://schemas.microsoft.com/office/powerpoint/2010/main" val="111195463"/>
      </p:ext>
    </p:extLst>
  </p:cSld>
  <p:clrMap bg1="lt1" tx1="dk1" bg2="lt2" tx2="dk2" accent1="accent1" accent2="accent2" accent3="accent3" accent4="accent4" accent5="accent5" accent6="accent6" hlink="hlink" folHlink="folHlink"/>
  <p:sldLayoutIdLst>
    <p:sldLayoutId id="2147483762" r:id="rId1"/>
  </p:sldLayoutIdLst>
  <p:txStyles>
    <p:titleStyle>
      <a:lvl1pPr algn="l" defTabSz="914400" rtl="0" eaLnBrk="1" latinLnBrk="0" hangingPunct="1">
        <a:lnSpc>
          <a:spcPct val="90000"/>
        </a:lnSpc>
        <a:spcBef>
          <a:spcPct val="0"/>
        </a:spcBef>
        <a:buNone/>
        <a:defRPr sz="3800" kern="1200" baseline="0">
          <a:solidFill>
            <a:schemeClr val="accent1"/>
          </a:solidFill>
          <a:latin typeface="DIN Pro Medium" panose="02000503040000020003"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0CEB60B-90B4-4BC7-A272-363951FE038A}"/>
              </a:ext>
            </a:extLst>
          </p:cNvPr>
          <p:cNvGraphicFramePr>
            <a:graphicFrameLocks noChangeAspect="1"/>
          </p:cNvGraphicFramePr>
          <p:nvPr userDrawn="1">
            <p:custDataLst>
              <p:tags r:id="rId2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5" imgW="443" imgH="443" progId="TCLayout.ActiveDocument.1">
                  <p:embed/>
                </p:oleObj>
              </mc:Choice>
              <mc:Fallback>
                <p:oleObj name="think-cell Slide" r:id="rId25" imgW="443" imgH="443" progId="TCLayout.ActiveDocument.1">
                  <p:embed/>
                  <p:pic>
                    <p:nvPicPr>
                      <p:cNvPr id="4" name="Object 3" hidden="1">
                        <a:extLst>
                          <a:ext uri="{FF2B5EF4-FFF2-40B4-BE49-F238E27FC236}">
                            <a16:creationId xmlns:a16="http://schemas.microsoft.com/office/drawing/2014/main" id="{20CEB60B-90B4-4BC7-A272-363951FE038A}"/>
                          </a:ext>
                        </a:extLst>
                      </p:cNvPr>
                      <p:cNvPicPr/>
                      <p:nvPr/>
                    </p:nvPicPr>
                    <p:blipFill>
                      <a:blip r:embed="rId26"/>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41600" y="710401"/>
            <a:ext cx="11313600" cy="748247"/>
          </a:xfrm>
          <a:prstGeom prst="rect">
            <a:avLst/>
          </a:prstGeom>
        </p:spPr>
        <p:txBody>
          <a:bodyPr vert="horz" lIns="0" tIns="0" rIns="0" bIns="0" rtlCol="0" anchor="t">
            <a:normAutofit/>
          </a:bodyPr>
          <a:lstStyle/>
          <a:p>
            <a:endParaRPr lang="en-US" noProof="0"/>
          </a:p>
        </p:txBody>
      </p:sp>
      <p:sp>
        <p:nvSpPr>
          <p:cNvPr id="3" name="Text Placeholder 2"/>
          <p:cNvSpPr>
            <a:spLocks noGrp="1"/>
          </p:cNvSpPr>
          <p:nvPr>
            <p:ph type="body" idx="1"/>
          </p:nvPr>
        </p:nvSpPr>
        <p:spPr>
          <a:xfrm>
            <a:off x="441600" y="1944000"/>
            <a:ext cx="11304000" cy="4296000"/>
          </a:xfrm>
          <a:prstGeom prst="rect">
            <a:avLst/>
          </a:prstGeom>
        </p:spPr>
        <p:txBody>
          <a:bodyPr vert="horz" lIns="0" tIns="0" rIns="0" bIns="0" rtlCol="0">
            <a:no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p:cNvSpPr>
            <a:spLocks noGrp="1"/>
          </p:cNvSpPr>
          <p:nvPr>
            <p:ph type="ftr" sz="quarter" idx="3"/>
          </p:nvPr>
        </p:nvSpPr>
        <p:spPr>
          <a:xfrm>
            <a:off x="2866442" y="6479322"/>
            <a:ext cx="6459117" cy="170333"/>
          </a:xfrm>
          <a:prstGeom prst="rect">
            <a:avLst/>
          </a:prstGeom>
        </p:spPr>
        <p:txBody>
          <a:bodyPr vert="horz" lIns="0" tIns="0" rIns="0" bIns="0" rtlCol="0" anchor="ctr"/>
          <a:lstStyle>
            <a:lvl1pPr algn="ctr">
              <a:defRPr sz="8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US" noProof="0"/>
          </a:p>
        </p:txBody>
      </p:sp>
      <p:sp>
        <p:nvSpPr>
          <p:cNvPr id="29" name="Espace réservé de la date 28">
            <a:extLst>
              <a:ext uri="{FF2B5EF4-FFF2-40B4-BE49-F238E27FC236}">
                <a16:creationId xmlns:a16="http://schemas.microsoft.com/office/drawing/2014/main" id="{B6D8E440-8C31-4584-85CD-3DE2B7815CCC}"/>
              </a:ext>
            </a:extLst>
          </p:cNvPr>
          <p:cNvSpPr>
            <a:spLocks noGrp="1"/>
          </p:cNvSpPr>
          <p:nvPr userDrawn="1">
            <p:ph type="dt" sz="half" idx="2"/>
          </p:nvPr>
        </p:nvSpPr>
        <p:spPr>
          <a:xfrm>
            <a:off x="4724400" y="6106773"/>
            <a:ext cx="2743200" cy="366183"/>
          </a:xfrm>
          <a:prstGeom prst="rect">
            <a:avLst/>
          </a:prstGeom>
        </p:spPr>
        <p:txBody>
          <a:bodyPr vert="horz" lIns="91440" tIns="45720" rIns="91440" bIns="45720" rtlCol="0" anchor="ctr"/>
          <a:lstStyle>
            <a:lvl1pPr algn="ctr">
              <a:defRPr sz="1467" b="0" i="0" spc="27"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US" noProof="0"/>
          </a:p>
        </p:txBody>
      </p:sp>
      <p:sp>
        <p:nvSpPr>
          <p:cNvPr id="6" name="Slide Number Placeholder 5"/>
          <p:cNvSpPr>
            <a:spLocks noGrp="1"/>
          </p:cNvSpPr>
          <p:nvPr userDrawn="1">
            <p:ph type="sldNum" sz="quarter" idx="4"/>
          </p:nvPr>
        </p:nvSpPr>
        <p:spPr>
          <a:xfrm>
            <a:off x="11114968" y="6427327"/>
            <a:ext cx="635000" cy="274324"/>
          </a:xfrm>
          <a:prstGeom prst="rect">
            <a:avLst/>
          </a:prstGeom>
        </p:spPr>
        <p:txBody>
          <a:bodyPr vert="horz" lIns="0" tIns="0" rIns="0" bIns="0" rtlCol="0" anchor="ctr"/>
          <a:lstStyle>
            <a:lvl1pPr algn="r">
              <a:defRPr sz="10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52F389AB-858C-4070-AC0B-4158B6587FB2}" type="slidenum">
              <a:rPr lang="en-US" smtClean="0"/>
              <a:pPr/>
              <a:t>‹nr.›</a:t>
            </a:fld>
            <a:endParaRPr lang="en-US" dirty="0"/>
          </a:p>
        </p:txBody>
      </p:sp>
      <p:sp>
        <p:nvSpPr>
          <p:cNvPr id="17" name="Forme libre : forme 9">
            <a:extLst>
              <a:ext uri="{FF2B5EF4-FFF2-40B4-BE49-F238E27FC236}">
                <a16:creationId xmlns:a16="http://schemas.microsoft.com/office/drawing/2014/main" id="{A881F5C4-317B-425E-B915-8F11F339271F}"/>
              </a:ext>
            </a:extLst>
          </p:cNvPr>
          <p:cNvSpPr>
            <a:spLocks noChangeAspect="1"/>
          </p:cNvSpPr>
          <p:nvPr userDrawn="1"/>
        </p:nvSpPr>
        <p:spPr>
          <a:xfrm>
            <a:off x="441599" y="6330316"/>
            <a:ext cx="1073008" cy="273600"/>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en-US" sz="2400" noProof="0"/>
          </a:p>
        </p:txBody>
      </p:sp>
      <p:grpSp>
        <p:nvGrpSpPr>
          <p:cNvPr id="10" name="Graphique 7">
            <a:extLst>
              <a:ext uri="{FF2B5EF4-FFF2-40B4-BE49-F238E27FC236}">
                <a16:creationId xmlns:a16="http://schemas.microsoft.com/office/drawing/2014/main" id="{6A66B5A4-BE29-4194-A788-255CA3752BC0}"/>
              </a:ext>
            </a:extLst>
          </p:cNvPr>
          <p:cNvGrpSpPr>
            <a:grpSpLocks noChangeAspect="1"/>
          </p:cNvGrpSpPr>
          <p:nvPr userDrawn="1"/>
        </p:nvGrpSpPr>
        <p:grpSpPr>
          <a:xfrm>
            <a:off x="442166" y="6329527"/>
            <a:ext cx="1071853" cy="275084"/>
            <a:chOff x="4768103" y="-471733"/>
            <a:chExt cx="744723" cy="191124"/>
          </a:xfrm>
          <a:solidFill>
            <a:srgbClr val="FFFFFF"/>
          </a:solidFill>
        </p:grpSpPr>
        <p:sp>
          <p:nvSpPr>
            <p:cNvPr id="13" name="Forme libre : forme 9">
              <a:extLst>
                <a:ext uri="{FF2B5EF4-FFF2-40B4-BE49-F238E27FC236}">
                  <a16:creationId xmlns:a16="http://schemas.microsoft.com/office/drawing/2014/main" id="{A7D23DBC-0CE7-4B8C-AB18-B9D29B71215B}"/>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sz="2400"/>
            </a:p>
          </p:txBody>
        </p:sp>
        <p:sp>
          <p:nvSpPr>
            <p:cNvPr id="14" name="Forme libre : forme 10">
              <a:extLst>
                <a:ext uri="{FF2B5EF4-FFF2-40B4-BE49-F238E27FC236}">
                  <a16:creationId xmlns:a16="http://schemas.microsoft.com/office/drawing/2014/main" id="{A40BE689-3FD6-4CA1-BF9A-644A538FE9FF}"/>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sz="2400">
                <a:solidFill>
                  <a:schemeClr val="accent2"/>
                </a:solidFill>
              </a:endParaRPr>
            </a:p>
          </p:txBody>
        </p:sp>
        <p:sp>
          <p:nvSpPr>
            <p:cNvPr id="15" name="Forme libre : forme 11">
              <a:extLst>
                <a:ext uri="{FF2B5EF4-FFF2-40B4-BE49-F238E27FC236}">
                  <a16:creationId xmlns:a16="http://schemas.microsoft.com/office/drawing/2014/main" id="{A9D1E70E-B241-44DA-B07E-44985CED13F1}"/>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sz="2400"/>
            </a:p>
          </p:txBody>
        </p:sp>
      </p:grpSp>
      <p:sp>
        <p:nvSpPr>
          <p:cNvPr id="8" name="TextBox 7">
            <a:extLst>
              <a:ext uri="{FF2B5EF4-FFF2-40B4-BE49-F238E27FC236}">
                <a16:creationId xmlns:a16="http://schemas.microsoft.com/office/drawing/2014/main" id="{C35417B0-BF99-C171-3CE8-AC0FBDD0B035}"/>
              </a:ext>
            </a:extLst>
          </p:cNvPr>
          <p:cNvSpPr txBox="1"/>
          <p:nvPr userDrawn="1">
            <p:extLst>
              <p:ext uri="{1162E1C5-73C7-4A58-AE30-91384D911F3F}">
                <p184:classification xmlns:p184="http://schemas.microsoft.com/office/powerpoint/2018/4/main" val="hdr"/>
              </p:ext>
            </p:extLst>
          </p:nvPr>
        </p:nvSpPr>
        <p:spPr>
          <a:xfrm>
            <a:off x="5893562" y="0"/>
            <a:ext cx="433388" cy="152400"/>
          </a:xfrm>
          <a:prstGeom prst="rect">
            <a:avLst/>
          </a:prstGeom>
        </p:spPr>
        <p:txBody>
          <a:bodyPr horzOverflow="overflow" lIns="0" tIns="0" rIns="0" bIns="0">
            <a:spAutoFit/>
          </a:bodyPr>
          <a:lstStyle/>
          <a:p>
            <a:pPr algn="l"/>
            <a:r>
              <a:rPr lang="en-NL" sz="1000">
                <a:solidFill>
                  <a:srgbClr val="4A569E"/>
                </a:solidFill>
                <a:latin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250195648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783" r:id="rId9"/>
    <p:sldLayoutId id="2147483694" r:id="rId10"/>
    <p:sldLayoutId id="2147483695" r:id="rId11"/>
    <p:sldLayoutId id="2147483696" r:id="rId12"/>
    <p:sldLayoutId id="2147483697" r:id="rId13"/>
    <p:sldLayoutId id="2147483777" r:id="rId14"/>
    <p:sldLayoutId id="2147483773" r:id="rId15"/>
    <p:sldLayoutId id="2147483774" r:id="rId16"/>
    <p:sldLayoutId id="2147483701" r:id="rId17"/>
    <p:sldLayoutId id="2147483702" r:id="rId18"/>
    <p:sldLayoutId id="2147483703" r:id="rId19"/>
    <p:sldLayoutId id="2147483704" r:id="rId20"/>
    <p:sldLayoutId id="2147483705" r:id="rId21"/>
    <p:sldLayoutId id="2147483706"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7" rtl="0" eaLnBrk="1" latinLnBrk="0" hangingPunct="1">
        <a:lnSpc>
          <a:spcPct val="90000"/>
        </a:lnSpc>
        <a:spcBef>
          <a:spcPct val="0"/>
        </a:spcBef>
        <a:buNone/>
        <a:defRPr lang="fr-FR" sz="2933" b="0" i="0" kern="1200" dirty="0">
          <a:solidFill>
            <a:schemeClr val="accent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377" rtl="0" eaLnBrk="1" latinLnBrk="0" hangingPunct="1">
        <a:lnSpc>
          <a:spcPct val="125000"/>
        </a:lnSpc>
        <a:spcBef>
          <a:spcPts val="0"/>
        </a:spcBef>
        <a:buFont typeface="Arial" panose="020B0604020202020204" pitchFamily="34" charset="0"/>
        <a:buNone/>
        <a:defRPr sz="1333"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02392" indent="-302392" algn="l" defTabSz="914377" rtl="0" eaLnBrk="1" latinLnBrk="0" hangingPunct="1">
        <a:lnSpc>
          <a:spcPct val="125000"/>
        </a:lnSpc>
        <a:spcBef>
          <a:spcPts val="0"/>
        </a:spcBef>
        <a:buClr>
          <a:schemeClr val="accent2"/>
        </a:buClr>
        <a:buFontTx/>
        <a:buBlip>
          <a:blip r:embed="rId27"/>
        </a:buBlip>
        <a:defRPr sz="1333"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609585" indent="-302392" algn="l" defTabSz="914377" rtl="0" eaLnBrk="1" latinLnBrk="0" hangingPunct="1">
        <a:lnSpc>
          <a:spcPct val="125000"/>
        </a:lnSpc>
        <a:spcBef>
          <a:spcPts val="0"/>
        </a:spcBef>
        <a:buFontTx/>
        <a:buBlip>
          <a:blip r:embed="rId27"/>
        </a:buBlip>
        <a:defRPr sz="1333"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911977" indent="-302392" algn="l" defTabSz="914377" rtl="0" eaLnBrk="1" latinLnBrk="0" hangingPunct="1">
        <a:lnSpc>
          <a:spcPct val="125000"/>
        </a:lnSpc>
        <a:spcBef>
          <a:spcPts val="0"/>
        </a:spcBef>
        <a:buFontTx/>
        <a:buBlip>
          <a:blip r:embed="rId27"/>
        </a:buBlip>
        <a:defRPr sz="1333"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0" indent="0" algn="l" defTabSz="914377" rtl="0" eaLnBrk="1" latinLnBrk="0" hangingPunct="1">
        <a:lnSpc>
          <a:spcPct val="125000"/>
        </a:lnSpc>
        <a:spcBef>
          <a:spcPts val="0"/>
        </a:spcBef>
        <a:buFont typeface="Arial" panose="020B0604020202020204" pitchFamily="34" charset="0"/>
        <a:buNone/>
        <a:defRPr sz="1333" b="1" i="0" kern="1200">
          <a:solidFill>
            <a:schemeClr val="accent1"/>
          </a:solidFill>
          <a:latin typeface="+mj-lt"/>
          <a:ea typeface="Verdana" panose="020B0604030504040204" pitchFamily="34" charset="0"/>
          <a:cs typeface="Georgia" panose="02040502050405020303" pitchFamily="18"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Patientenparticipatie - wat, waarom &amp; wanneer</a:t>
            </a:r>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F26200-1153-45E1-BEC4-7B75648B602B}" type="slidenum">
              <a:rPr lang="nl-NL" smtClean="0"/>
              <a:t>‹nr.›</a:t>
            </a:fld>
            <a:endParaRPr lang="nl-NL"/>
          </a:p>
        </p:txBody>
      </p:sp>
    </p:spTree>
    <p:extLst>
      <p:ext uri="{BB962C8B-B14F-4D97-AF65-F5344CB8AC3E}">
        <p14:creationId xmlns:p14="http://schemas.microsoft.com/office/powerpoint/2010/main" val="2365828145"/>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699" r:id="rId4"/>
    <p:sldLayoutId id="2147483700" r:id="rId5"/>
    <p:sldLayoutId id="2147483775" r:id="rId6"/>
    <p:sldLayoutId id="2147483776" r:id="rId7"/>
    <p:sldLayoutId id="2147483698" r:id="rId8"/>
    <p:sldLayoutId id="2147483778" r:id="rId9"/>
    <p:sldLayoutId id="2147483779" r:id="rId10"/>
    <p:sldLayoutId id="2147483780" r:id="rId11"/>
    <p:sldLayoutId id="2147483781" r:id="rId12"/>
    <p:sldLayoutId id="2147483782"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F4013B-E10F-4742-B109-1408DA9B1DE9}" type="datetime1">
              <a:rPr lang="nl-NL" smtClean="0"/>
              <a:t>01-10-2024</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dirty="0"/>
              <a:t>Programma Patiënten Participatie</a:t>
            </a:r>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F26200-1153-45E1-BEC4-7B75648B602B}" type="slidenum">
              <a:rPr lang="nl-NL" smtClean="0"/>
              <a:t>‹nr.›</a:t>
            </a:fld>
            <a:endParaRPr lang="nl-NL"/>
          </a:p>
        </p:txBody>
      </p:sp>
    </p:spTree>
    <p:extLst>
      <p:ext uri="{BB962C8B-B14F-4D97-AF65-F5344CB8AC3E}">
        <p14:creationId xmlns:p14="http://schemas.microsoft.com/office/powerpoint/2010/main" val="40917259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030BBB-82A4-4FFD-A4DB-C4A387379DB9}" type="datetime1">
              <a:rPr lang="nl-NL" smtClean="0"/>
              <a:t>01-10-2024</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Harteraad - toetsing door METC en rol Proefpersonenlid</a:t>
            </a:r>
            <a:endParaRPr lang="nl-NL" dirty="0"/>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F26200-1153-45E1-BEC4-7B75648B602B}" type="slidenum">
              <a:rPr lang="nl-NL" smtClean="0"/>
              <a:t>‹nr.›</a:t>
            </a:fld>
            <a:endParaRPr lang="nl-NL"/>
          </a:p>
        </p:txBody>
      </p:sp>
    </p:spTree>
    <p:extLst>
      <p:ext uri="{BB962C8B-B14F-4D97-AF65-F5344CB8AC3E}">
        <p14:creationId xmlns:p14="http://schemas.microsoft.com/office/powerpoint/2010/main" val="3654332272"/>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F4013B-E10F-4742-B109-1408DA9B1DE9}" type="datetime1">
              <a:rPr lang="nl-NL" smtClean="0"/>
              <a:t>01-10-2024</a:t>
            </a:fld>
            <a:endParaRPr lang="nl-NL" dirty="0"/>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dirty="0"/>
              <a:t>Versterken (rol) Proefpersonenlid</a:t>
            </a:r>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F26200-1153-45E1-BEC4-7B75648B602B}" type="slidenum">
              <a:rPr lang="nl-NL" smtClean="0"/>
              <a:t>‹nr.›</a:t>
            </a:fld>
            <a:endParaRPr lang="nl-NL" dirty="0"/>
          </a:p>
        </p:txBody>
      </p:sp>
    </p:spTree>
    <p:extLst>
      <p:ext uri="{BB962C8B-B14F-4D97-AF65-F5344CB8AC3E}">
        <p14:creationId xmlns:p14="http://schemas.microsoft.com/office/powerpoint/2010/main" val="2228967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96000" y="1043928"/>
            <a:ext cx="10800000" cy="711200"/>
          </a:xfrm>
          <a:prstGeom prst="rect">
            <a:avLst/>
          </a:prstGeom>
        </p:spPr>
        <p:txBody>
          <a:bodyPr vert="horz" lIns="0" tIns="0" rIns="0" bIns="0" rtlCol="0" anchor="ctr">
            <a:noAutofit/>
          </a:bodyPr>
          <a:lstStyle/>
          <a:p>
            <a:r>
              <a:rPr lang="nl-NL" dirty="0"/>
              <a:t>Klik om de stijl te bewerken</a:t>
            </a:r>
          </a:p>
        </p:txBody>
      </p:sp>
      <p:sp>
        <p:nvSpPr>
          <p:cNvPr id="3" name="Tijdelijke aanduiding voor tekst 2"/>
          <p:cNvSpPr>
            <a:spLocks noGrp="1"/>
          </p:cNvSpPr>
          <p:nvPr>
            <p:ph type="body" idx="1"/>
          </p:nvPr>
        </p:nvSpPr>
        <p:spPr>
          <a:xfrm>
            <a:off x="696000" y="2033837"/>
            <a:ext cx="10800000" cy="4203509"/>
          </a:xfrm>
          <a:prstGeom prst="rect">
            <a:avLst/>
          </a:prstGeom>
        </p:spPr>
        <p:txBody>
          <a:bodyPr vert="horz" lIns="0" tIns="0" rIns="0" bIns="0" rtlCol="0">
            <a:no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1992000" y="6414409"/>
            <a:ext cx="1440000" cy="203200"/>
          </a:xfrm>
          <a:prstGeom prst="rect">
            <a:avLst/>
          </a:prstGeom>
        </p:spPr>
        <p:txBody>
          <a:bodyPr vert="horz" lIns="0" tIns="0" rIns="0" bIns="0" rtlCol="0" anchor="ctr"/>
          <a:lstStyle>
            <a:lvl1pPr algn="l">
              <a:lnSpc>
                <a:spcPts val="1600"/>
              </a:lnSpc>
              <a:defRPr sz="1333">
                <a:solidFill>
                  <a:schemeClr val="accent1"/>
                </a:solidFill>
              </a:defRPr>
            </a:lvl1pPr>
          </a:lstStyle>
          <a:p>
            <a:r>
              <a:rPr lang="nl-NL"/>
              <a:t>&lt;Datum&gt;</a:t>
            </a:r>
            <a:endParaRPr lang="nl-NL" dirty="0"/>
          </a:p>
        </p:txBody>
      </p:sp>
      <p:sp>
        <p:nvSpPr>
          <p:cNvPr id="5" name="Tijdelijke aanduiding voor voettekst 4"/>
          <p:cNvSpPr>
            <a:spLocks noGrp="1"/>
          </p:cNvSpPr>
          <p:nvPr>
            <p:ph type="ftr" sz="quarter" idx="3"/>
          </p:nvPr>
        </p:nvSpPr>
        <p:spPr>
          <a:xfrm>
            <a:off x="3720000" y="6414409"/>
            <a:ext cx="5280000" cy="203200"/>
          </a:xfrm>
          <a:prstGeom prst="rect">
            <a:avLst/>
          </a:prstGeom>
        </p:spPr>
        <p:txBody>
          <a:bodyPr vert="horz" lIns="0" tIns="0" rIns="0" bIns="0" rtlCol="0" anchor="ctr"/>
          <a:lstStyle>
            <a:lvl1pPr algn="l">
              <a:lnSpc>
                <a:spcPts val="1600"/>
              </a:lnSpc>
              <a:defRPr sz="1333">
                <a:solidFill>
                  <a:schemeClr val="accent1"/>
                </a:solidFill>
              </a:defRPr>
            </a:lvl1pPr>
          </a:lstStyle>
          <a:p>
            <a:r>
              <a:rPr lang="nl-NL"/>
              <a:t>&lt;Titel van de presentatie&gt;</a:t>
            </a:r>
            <a:endParaRPr lang="nl-NL" dirty="0"/>
          </a:p>
        </p:txBody>
      </p:sp>
      <p:sp>
        <p:nvSpPr>
          <p:cNvPr id="6" name="Tijdelijke aanduiding voor dianummer 5"/>
          <p:cNvSpPr>
            <a:spLocks noGrp="1"/>
          </p:cNvSpPr>
          <p:nvPr>
            <p:ph type="sldNum" sz="quarter" idx="4"/>
          </p:nvPr>
        </p:nvSpPr>
        <p:spPr>
          <a:xfrm>
            <a:off x="696000" y="6414409"/>
            <a:ext cx="1080000" cy="203200"/>
          </a:xfrm>
          <a:prstGeom prst="rect">
            <a:avLst/>
          </a:prstGeom>
        </p:spPr>
        <p:txBody>
          <a:bodyPr vert="horz" lIns="0" tIns="0" rIns="0" bIns="0" rtlCol="0" anchor="ctr"/>
          <a:lstStyle>
            <a:lvl1pPr algn="l">
              <a:lnSpc>
                <a:spcPts val="1600"/>
              </a:lnSpc>
              <a:defRPr sz="1333">
                <a:solidFill>
                  <a:schemeClr val="accent1"/>
                </a:solidFill>
              </a:defRPr>
            </a:lvl1pPr>
          </a:lstStyle>
          <a:p>
            <a:r>
              <a:rPr lang="nl-NL" dirty="0"/>
              <a:t>Pagina </a:t>
            </a:r>
            <a:fld id="{7FC9B413-936F-403B-BC98-20250EBFF374}" type="slidenum">
              <a:rPr lang="nl-NL" smtClean="0"/>
              <a:pPr/>
              <a:t>‹nr.›</a:t>
            </a:fld>
            <a:endParaRPr lang="nl-NL" dirty="0"/>
          </a:p>
        </p:txBody>
      </p:sp>
      <p:sp>
        <p:nvSpPr>
          <p:cNvPr id="7" name="Rechthoek 6"/>
          <p:cNvSpPr/>
          <p:nvPr/>
        </p:nvSpPr>
        <p:spPr>
          <a:xfrm>
            <a:off x="696000" y="624000"/>
            <a:ext cx="10800000" cy="6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8" name="Rechthoek 17"/>
          <p:cNvSpPr/>
          <p:nvPr/>
        </p:nvSpPr>
        <p:spPr>
          <a:xfrm>
            <a:off x="696000" y="6240000"/>
            <a:ext cx="10800000" cy="10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pic>
        <p:nvPicPr>
          <p:cNvPr id="19" name="Afbeelding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52000" y="6415200"/>
            <a:ext cx="1531200" cy="189600"/>
          </a:xfrm>
          <a:prstGeom prst="rect">
            <a:avLst/>
          </a:prstGeom>
        </p:spPr>
      </p:pic>
    </p:spTree>
    <p:extLst>
      <p:ext uri="{BB962C8B-B14F-4D97-AF65-F5344CB8AC3E}">
        <p14:creationId xmlns:p14="http://schemas.microsoft.com/office/powerpoint/2010/main" val="3228184452"/>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Lst>
  <p:hf sldNum="0" hdr="0" ftr="0" dt="0"/>
  <p:txStyles>
    <p:titleStyle>
      <a:lvl1pPr algn="l" defTabSz="1219170" rtl="0" eaLnBrk="1" latinLnBrk="0" hangingPunct="1">
        <a:lnSpc>
          <a:spcPts val="5600"/>
        </a:lnSpc>
        <a:spcBef>
          <a:spcPct val="0"/>
        </a:spcBef>
        <a:buNone/>
        <a:defRPr sz="5333" b="1" kern="1200">
          <a:solidFill>
            <a:schemeClr val="tx2"/>
          </a:solidFill>
          <a:latin typeface="+mj-lt"/>
          <a:ea typeface="+mj-ea"/>
          <a:cs typeface="+mj-cs"/>
        </a:defRPr>
      </a:lvl1pPr>
    </p:titleStyle>
    <p:bodyStyle>
      <a:lvl1pPr marL="429673" indent="-429673" algn="l" defTabSz="1219170" rtl="0" eaLnBrk="1" latinLnBrk="0" hangingPunct="1">
        <a:lnSpc>
          <a:spcPts val="3333"/>
        </a:lnSpc>
        <a:spcBef>
          <a:spcPts val="0"/>
        </a:spcBef>
        <a:buClr>
          <a:schemeClr val="tx2"/>
        </a:buClr>
        <a:buFont typeface="Arial" pitchFamily="34" charset="0"/>
        <a:buChar char="•"/>
        <a:defRPr sz="2667" kern="1200">
          <a:solidFill>
            <a:schemeClr val="tx1"/>
          </a:solidFill>
          <a:latin typeface="+mn-lt"/>
          <a:ea typeface="+mn-ea"/>
          <a:cs typeface="+mn-cs"/>
        </a:defRPr>
      </a:lvl1pPr>
      <a:lvl2pPr marL="863578" indent="-433906" algn="l" defTabSz="1219170" rtl="0" eaLnBrk="1" latinLnBrk="0" hangingPunct="1">
        <a:lnSpc>
          <a:spcPts val="3333"/>
        </a:lnSpc>
        <a:spcBef>
          <a:spcPts val="0"/>
        </a:spcBef>
        <a:buFont typeface="Arial" pitchFamily="34" charset="0"/>
        <a:buChar char="•"/>
        <a:defRPr sz="2667" kern="1200">
          <a:solidFill>
            <a:schemeClr val="tx1"/>
          </a:solidFill>
          <a:latin typeface="+mn-lt"/>
          <a:ea typeface="+mn-ea"/>
          <a:cs typeface="+mn-cs"/>
        </a:defRPr>
      </a:lvl2pPr>
      <a:lvl3pPr marL="1293252" indent="-431789" algn="l" defTabSz="1219170" rtl="0" eaLnBrk="1" latinLnBrk="0" hangingPunct="1">
        <a:lnSpc>
          <a:spcPts val="3333"/>
        </a:lnSpc>
        <a:spcBef>
          <a:spcPts val="0"/>
        </a:spcBef>
        <a:buClr>
          <a:schemeClr val="tx2"/>
        </a:buClr>
        <a:buFont typeface="Arial" pitchFamily="34" charset="0"/>
        <a:buChar char="•"/>
        <a:defRPr sz="2667" kern="1200">
          <a:solidFill>
            <a:schemeClr val="tx1"/>
          </a:solidFill>
          <a:latin typeface="+mn-lt"/>
          <a:ea typeface="+mn-ea"/>
          <a:cs typeface="+mn-cs"/>
        </a:defRPr>
      </a:lvl3pPr>
      <a:lvl4pPr marL="1725041" indent="-429673" algn="l" defTabSz="1219170" rtl="0" eaLnBrk="1" latinLnBrk="0" hangingPunct="1">
        <a:lnSpc>
          <a:spcPts val="3333"/>
        </a:lnSpc>
        <a:spcBef>
          <a:spcPts val="0"/>
        </a:spcBef>
        <a:buFont typeface="Arial" pitchFamily="34" charset="0"/>
        <a:buChar char="•"/>
        <a:defRPr sz="2667" kern="1200">
          <a:solidFill>
            <a:schemeClr val="tx1"/>
          </a:solidFill>
          <a:latin typeface="+mn-lt"/>
          <a:ea typeface="+mn-ea"/>
          <a:cs typeface="+mn-cs"/>
        </a:defRPr>
      </a:lvl4pPr>
      <a:lvl5pPr marL="2158946" indent="-431789" algn="l" defTabSz="1219170" rtl="0" eaLnBrk="1" latinLnBrk="0" hangingPunct="1">
        <a:lnSpc>
          <a:spcPts val="3333"/>
        </a:lnSpc>
        <a:spcBef>
          <a:spcPts val="0"/>
        </a:spcBef>
        <a:buClr>
          <a:schemeClr val="tx2"/>
        </a:buClr>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nl-NL"/>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2.jpg"/><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jpe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8.xml"/><Relationship Id="rId5" Type="http://schemas.openxmlformats.org/officeDocument/2006/relationships/image" Target="../media/image18.jpe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7.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3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0.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9.xml"/><Relationship Id="rId5" Type="http://schemas.openxmlformats.org/officeDocument/2006/relationships/image" Target="../media/image33.pn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9.xml"/><Relationship Id="rId5" Type="http://schemas.openxmlformats.org/officeDocument/2006/relationships/image" Target="../media/image18.jpe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8.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38.xml"/><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2.xml"/></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7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sv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involv.nl/advies-voor-onderzoekers/kickstarter" TargetMode="External"/><Relationship Id="rId1" Type="http://schemas.openxmlformats.org/officeDocument/2006/relationships/slideLayout" Target="../slideLayouts/slideLayout72.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2.xml"/></Relationships>
</file>

<file path=ppt/slides/_rels/slide24.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Layout" Target="../slideLayouts/slideLayout72.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8.xml"/><Relationship Id="rId6" Type="http://schemas.openxmlformats.org/officeDocument/2006/relationships/hyperlink" Target="mailto:patientenparticipatie@ccmo.nl" TargetMode="External"/><Relationship Id="rId5" Type="http://schemas.openxmlformats.org/officeDocument/2006/relationships/image" Target="../media/image54.png"/><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60.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60.xml"/><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0.xml"/><Relationship Id="rId5" Type="http://schemas.openxmlformats.org/officeDocument/2006/relationships/image" Target="../media/image18.jpe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60.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8.xml"/><Relationship Id="rId5" Type="http://schemas.openxmlformats.org/officeDocument/2006/relationships/image" Target="../media/image57.pn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Afbeelding 5">
            <a:extLst>
              <a:ext uri="{FF2B5EF4-FFF2-40B4-BE49-F238E27FC236}">
                <a16:creationId xmlns:a16="http://schemas.microsoft.com/office/drawing/2014/main" id="{BF63D1F2-E247-443C-9A30-64E231D3CD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3417" y="5221836"/>
            <a:ext cx="1305869" cy="465175"/>
          </a:xfrm>
          <a:prstGeom prst="rect">
            <a:avLst/>
          </a:prstGeom>
        </p:spPr>
      </p:pic>
      <p:sp>
        <p:nvSpPr>
          <p:cNvPr id="8" name="Tekstvak 7">
            <a:extLst>
              <a:ext uri="{FF2B5EF4-FFF2-40B4-BE49-F238E27FC236}">
                <a16:creationId xmlns:a16="http://schemas.microsoft.com/office/drawing/2014/main" id="{B4584BB5-D903-9AD2-7D88-DB165A381022}"/>
              </a:ext>
            </a:extLst>
          </p:cNvPr>
          <p:cNvSpPr txBox="1"/>
          <p:nvPr/>
        </p:nvSpPr>
        <p:spPr>
          <a:xfrm>
            <a:off x="1926653" y="3884888"/>
            <a:ext cx="46794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ED7D31"/>
                </a:solidFill>
                <a:effectLst/>
                <a:uLnTx/>
                <a:uFillTx/>
                <a:latin typeface="Calibri" panose="020F0502020204030204"/>
                <a:ea typeface="+mn-ea"/>
                <a:cs typeface="+mn-cs"/>
              </a:rPr>
              <a:t>Patiëntenparticipatie</a:t>
            </a:r>
          </a:p>
        </p:txBody>
      </p:sp>
      <p:sp>
        <p:nvSpPr>
          <p:cNvPr id="9" name="Tekstvak 8">
            <a:extLst>
              <a:ext uri="{FF2B5EF4-FFF2-40B4-BE49-F238E27FC236}">
                <a16:creationId xmlns:a16="http://schemas.microsoft.com/office/drawing/2014/main" id="{63B26589-C4E6-3961-45F5-50D66EABB27E}"/>
              </a:ext>
            </a:extLst>
          </p:cNvPr>
          <p:cNvSpPr txBox="1"/>
          <p:nvPr/>
        </p:nvSpPr>
        <p:spPr>
          <a:xfrm>
            <a:off x="5478988" y="5725758"/>
            <a:ext cx="275472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Calibri" panose="020F0502020204030204"/>
                <a:ea typeface="+mn-ea"/>
                <a:cs typeface="+mn-cs"/>
              </a:rPr>
              <a:t>Evelyn van der Aa</a:t>
            </a:r>
          </a:p>
        </p:txBody>
      </p:sp>
      <p:pic>
        <p:nvPicPr>
          <p:cNvPr id="11" name="Picture 4" descr="Health and social care leaders unite to improve public involvement in  research - GOV.UK">
            <a:extLst>
              <a:ext uri="{FF2B5EF4-FFF2-40B4-BE49-F238E27FC236}">
                <a16:creationId xmlns:a16="http://schemas.microsoft.com/office/drawing/2014/main" id="{FA7729CD-ED23-2770-BF50-B29A385FB4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67" t="20332" r="3118" b="13152"/>
          <a:stretch/>
        </p:blipFill>
        <p:spPr bwMode="auto">
          <a:xfrm>
            <a:off x="1619503" y="956530"/>
            <a:ext cx="5108467" cy="2453898"/>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19F6B1AB-E5B6-E834-26AF-F5910238658F}"/>
              </a:ext>
            </a:extLst>
          </p:cNvPr>
          <p:cNvPicPr>
            <a:picLocks noChangeAspect="1"/>
          </p:cNvPicPr>
          <p:nvPr/>
        </p:nvPicPr>
        <p:blipFill>
          <a:blip r:embed="rId4"/>
          <a:stretch>
            <a:fillRect/>
          </a:stretch>
        </p:blipFill>
        <p:spPr>
          <a:xfrm>
            <a:off x="867416" y="5217608"/>
            <a:ext cx="1999265" cy="465175"/>
          </a:xfrm>
          <a:prstGeom prst="rect">
            <a:avLst/>
          </a:prstGeom>
        </p:spPr>
      </p:pic>
      <p:sp>
        <p:nvSpPr>
          <p:cNvPr id="7" name="Tekstvak 6">
            <a:extLst>
              <a:ext uri="{FF2B5EF4-FFF2-40B4-BE49-F238E27FC236}">
                <a16:creationId xmlns:a16="http://schemas.microsoft.com/office/drawing/2014/main" id="{CF482F13-5CD2-8BAA-A763-8432F81338EA}"/>
              </a:ext>
            </a:extLst>
          </p:cNvPr>
          <p:cNvSpPr txBox="1"/>
          <p:nvPr/>
        </p:nvSpPr>
        <p:spPr>
          <a:xfrm>
            <a:off x="808693" y="5725758"/>
            <a:ext cx="19992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Calibri" panose="020F0502020204030204"/>
                <a:ea typeface="+mn-ea"/>
                <a:cs typeface="+mn-cs"/>
              </a:rPr>
              <a:t>Linda </a:t>
            </a:r>
            <a:r>
              <a:rPr kumimoji="0" lang="nl-NL" sz="2800" b="0" i="0" u="none" strike="noStrike" kern="1200" cap="none" spc="0" normalizeH="0" baseline="0" noProof="0" dirty="0" err="1">
                <a:ln>
                  <a:noFill/>
                </a:ln>
                <a:solidFill>
                  <a:prstClr val="black"/>
                </a:solidFill>
                <a:effectLst/>
                <a:uLnTx/>
                <a:uFillTx/>
                <a:latin typeface="Calibri" panose="020F0502020204030204"/>
                <a:ea typeface="+mn-ea"/>
                <a:cs typeface="+mn-cs"/>
              </a:rPr>
              <a:t>Garms</a:t>
            </a:r>
            <a:endParaRPr kumimoji="0" lang="nl-NL"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kstvak 13">
            <a:extLst>
              <a:ext uri="{FF2B5EF4-FFF2-40B4-BE49-F238E27FC236}">
                <a16:creationId xmlns:a16="http://schemas.microsoft.com/office/drawing/2014/main" id="{4FA8FF4C-D5C1-C0F2-4582-E4E245C82363}"/>
              </a:ext>
            </a:extLst>
          </p:cNvPr>
          <p:cNvSpPr txBox="1"/>
          <p:nvPr/>
        </p:nvSpPr>
        <p:spPr>
          <a:xfrm>
            <a:off x="7543080" y="6565704"/>
            <a:ext cx="4651770" cy="307777"/>
          </a:xfrm>
          <a:prstGeom prst="rect">
            <a:avLst/>
          </a:prstGeom>
          <a:noFill/>
        </p:spPr>
        <p:txBody>
          <a:bodyPr wrap="square">
            <a:spAutoFit/>
          </a:bodyPr>
          <a:lstStyle/>
          <a:p>
            <a:r>
              <a:rPr lang="nl-NL" sz="1400" i="1" dirty="0">
                <a:solidFill>
                  <a:schemeClr val="bg1">
                    <a:lumMod val="50000"/>
                  </a:schemeClr>
                </a:solidFill>
              </a:rPr>
              <a:t>V&amp;VN Research Professional </a:t>
            </a:r>
            <a:r>
              <a:rPr lang="nl-NL" sz="1400" i="1" dirty="0" err="1">
                <a:solidFill>
                  <a:schemeClr val="bg1">
                    <a:lumMod val="50000"/>
                  </a:schemeClr>
                </a:solidFill>
              </a:rPr>
              <a:t>meets</a:t>
            </a:r>
            <a:r>
              <a:rPr lang="nl-NL" sz="1400" i="1" dirty="0">
                <a:solidFill>
                  <a:schemeClr val="bg1">
                    <a:lumMod val="50000"/>
                  </a:schemeClr>
                </a:solidFill>
              </a:rPr>
              <a:t> CCMO, 3 september 2024</a:t>
            </a:r>
          </a:p>
        </p:txBody>
      </p:sp>
    </p:spTree>
    <p:extLst>
      <p:ext uri="{BB962C8B-B14F-4D97-AF65-F5344CB8AC3E}">
        <p14:creationId xmlns:p14="http://schemas.microsoft.com/office/powerpoint/2010/main" val="987908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755417B7-E665-451F-B117-58A1AAFEED20}"/>
              </a:ext>
            </a:extLst>
          </p:cNvPr>
          <p:cNvSpPr>
            <a:spLocks noGrp="1"/>
          </p:cNvSpPr>
          <p:nvPr>
            <p:ph type="title"/>
          </p:nvPr>
        </p:nvSpPr>
        <p:spPr/>
        <p:txBody>
          <a:bodyPr>
            <a:normAutofit/>
          </a:bodyPr>
          <a:lstStyle/>
          <a:p>
            <a:r>
              <a:rPr lang="en-US" sz="4000" b="1" dirty="0" err="1">
                <a:solidFill>
                  <a:srgbClr val="01689B"/>
                </a:solidFill>
              </a:rPr>
              <a:t>Welke</a:t>
            </a:r>
            <a:r>
              <a:rPr lang="en-US" sz="4000" b="1" dirty="0">
                <a:solidFill>
                  <a:srgbClr val="01689B"/>
                </a:solidFill>
              </a:rPr>
              <a:t> </a:t>
            </a:r>
            <a:r>
              <a:rPr lang="en-US" sz="4000" b="1" dirty="0" err="1">
                <a:solidFill>
                  <a:srgbClr val="01689B"/>
                </a:solidFill>
              </a:rPr>
              <a:t>rol</a:t>
            </a:r>
            <a:r>
              <a:rPr lang="en-US" sz="4000" b="1" dirty="0">
                <a:solidFill>
                  <a:srgbClr val="01689B"/>
                </a:solidFill>
              </a:rPr>
              <a:t> </a:t>
            </a:r>
            <a:r>
              <a:rPr lang="en-US" sz="4000" b="1" dirty="0" err="1">
                <a:solidFill>
                  <a:srgbClr val="01689B"/>
                </a:solidFill>
              </a:rPr>
              <a:t>krijgen</a:t>
            </a:r>
            <a:r>
              <a:rPr lang="en-US" sz="4000" b="1" dirty="0">
                <a:solidFill>
                  <a:srgbClr val="01689B"/>
                </a:solidFill>
              </a:rPr>
              <a:t> de </a:t>
            </a:r>
            <a:r>
              <a:rPr lang="en-US" sz="4000" b="1" dirty="0" err="1">
                <a:solidFill>
                  <a:srgbClr val="01689B"/>
                </a:solidFill>
              </a:rPr>
              <a:t>patiënten</a:t>
            </a:r>
            <a:r>
              <a:rPr lang="en-US" sz="4000" b="1" dirty="0">
                <a:solidFill>
                  <a:srgbClr val="01689B"/>
                </a:solidFill>
              </a:rPr>
              <a:t>? En </a:t>
            </a:r>
            <a:r>
              <a:rPr lang="en-US" sz="4000" b="1" dirty="0" err="1">
                <a:solidFill>
                  <a:srgbClr val="01689B"/>
                </a:solidFill>
              </a:rPr>
              <a:t>wanneer</a:t>
            </a:r>
            <a:r>
              <a:rPr lang="en-US" sz="4000" b="1" dirty="0">
                <a:solidFill>
                  <a:srgbClr val="01689B"/>
                </a:solidFill>
              </a:rPr>
              <a:t>?</a:t>
            </a:r>
          </a:p>
        </p:txBody>
      </p:sp>
      <p:sp>
        <p:nvSpPr>
          <p:cNvPr id="8" name="Tijdelijke aanduiding voor voettekst 7">
            <a:extLst>
              <a:ext uri="{FF2B5EF4-FFF2-40B4-BE49-F238E27FC236}">
                <a16:creationId xmlns:a16="http://schemas.microsoft.com/office/drawing/2014/main" id="{6B63B115-130E-9DA9-625C-59FA0CC7C547}"/>
              </a:ext>
            </a:extLst>
          </p:cNvPr>
          <p:cNvSpPr>
            <a:spLocks noGrp="1"/>
          </p:cNvSpPr>
          <p:nvPr>
            <p:ph type="ftr" sz="quarter" idx="11"/>
          </p:nvPr>
        </p:nvSpPr>
        <p:spPr/>
        <p:txBody>
          <a:bodyPr/>
          <a:lstStyle/>
          <a:p>
            <a:r>
              <a:rPr lang="nl-NL"/>
              <a:t>Patientenparticipatie - wat, waarom &amp; wanneer</a:t>
            </a:r>
          </a:p>
        </p:txBody>
      </p:sp>
      <p:pic>
        <p:nvPicPr>
          <p:cNvPr id="13" name="Afbeelding 12" descr="Afbeelding met tekst, schermopname, Lettertype, logo&#10;&#10;Automatisch gegenereerde beschrijving">
            <a:extLst>
              <a:ext uri="{FF2B5EF4-FFF2-40B4-BE49-F238E27FC236}">
                <a16:creationId xmlns:a16="http://schemas.microsoft.com/office/drawing/2014/main" id="{42E08154-EC03-22D6-A502-53C9F31D2E22}"/>
              </a:ext>
            </a:extLst>
          </p:cNvPr>
          <p:cNvPicPr>
            <a:picLocks noChangeAspect="1"/>
          </p:cNvPicPr>
          <p:nvPr/>
        </p:nvPicPr>
        <p:blipFill rotWithShape="1">
          <a:blip r:embed="rId2">
            <a:extLst>
              <a:ext uri="{28A0092B-C50C-407E-A947-70E740481C1C}">
                <a14:useLocalDpi xmlns:a14="http://schemas.microsoft.com/office/drawing/2010/main" val="0"/>
              </a:ext>
            </a:extLst>
          </a:blip>
          <a:srcRect l="9086" r="11372"/>
          <a:stretch/>
        </p:blipFill>
        <p:spPr>
          <a:xfrm>
            <a:off x="88176" y="2033098"/>
            <a:ext cx="6061167" cy="3733800"/>
          </a:xfrm>
          <a:prstGeom prst="rect">
            <a:avLst/>
          </a:prstGeom>
        </p:spPr>
      </p:pic>
      <p:sp>
        <p:nvSpPr>
          <p:cNvPr id="14" name="Tekstvak 13">
            <a:extLst>
              <a:ext uri="{FF2B5EF4-FFF2-40B4-BE49-F238E27FC236}">
                <a16:creationId xmlns:a16="http://schemas.microsoft.com/office/drawing/2014/main" id="{87A026FA-0FA4-38D2-3F1E-A20A59E947E2}"/>
              </a:ext>
            </a:extLst>
          </p:cNvPr>
          <p:cNvSpPr txBox="1"/>
          <p:nvPr/>
        </p:nvSpPr>
        <p:spPr>
          <a:xfrm>
            <a:off x="213095" y="5809021"/>
            <a:ext cx="1893467" cy="261610"/>
          </a:xfrm>
          <a:prstGeom prst="rect">
            <a:avLst/>
          </a:prstGeom>
          <a:noFill/>
        </p:spPr>
        <p:txBody>
          <a:bodyPr wrap="none" rtlCol="0">
            <a:spAutoFit/>
          </a:bodyPr>
          <a:lstStyle/>
          <a:p>
            <a:r>
              <a:rPr lang="nl-NL" sz="1100" i="1" dirty="0">
                <a:solidFill>
                  <a:schemeClr val="bg1">
                    <a:lumMod val="65000"/>
                  </a:schemeClr>
                </a:solidFill>
              </a:rPr>
              <a:t>Afbeelding Patiëntenfederatie</a:t>
            </a:r>
          </a:p>
        </p:txBody>
      </p:sp>
      <p:graphicFrame>
        <p:nvGraphicFramePr>
          <p:cNvPr id="9" name="Diagram 8">
            <a:extLst>
              <a:ext uri="{FF2B5EF4-FFF2-40B4-BE49-F238E27FC236}">
                <a16:creationId xmlns:a16="http://schemas.microsoft.com/office/drawing/2014/main" id="{DD92C83D-7BC2-06E0-59B8-51332A001D24}"/>
              </a:ext>
            </a:extLst>
          </p:cNvPr>
          <p:cNvGraphicFramePr/>
          <p:nvPr/>
        </p:nvGraphicFramePr>
        <p:xfrm>
          <a:off x="6764039" y="2016924"/>
          <a:ext cx="5028989" cy="34994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kstvak 9">
            <a:extLst>
              <a:ext uri="{FF2B5EF4-FFF2-40B4-BE49-F238E27FC236}">
                <a16:creationId xmlns:a16="http://schemas.microsoft.com/office/drawing/2014/main" id="{5C455162-16C4-53F9-1918-59AAE79ECFD5}"/>
              </a:ext>
            </a:extLst>
          </p:cNvPr>
          <p:cNvSpPr txBox="1"/>
          <p:nvPr/>
        </p:nvSpPr>
        <p:spPr>
          <a:xfrm>
            <a:off x="9859215" y="2104368"/>
            <a:ext cx="1330860" cy="430887"/>
          </a:xfrm>
          <a:prstGeom prst="rect">
            <a:avLst/>
          </a:prstGeom>
          <a:noFill/>
        </p:spPr>
        <p:txBody>
          <a:bodyPr wrap="square" rtlCol="0">
            <a:spAutoFit/>
          </a:bodyPr>
          <a:lstStyle/>
          <a:p>
            <a:pPr algn="r"/>
            <a:r>
              <a:rPr lang="nl-NL" sz="1100" b="1" dirty="0">
                <a:solidFill>
                  <a:srgbClr val="002060"/>
                </a:solidFill>
              </a:rPr>
              <a:t>ONDERWERPEN IDENTIFICEREN</a:t>
            </a:r>
          </a:p>
        </p:txBody>
      </p:sp>
      <p:sp>
        <p:nvSpPr>
          <p:cNvPr id="11" name="Tekstvak 10">
            <a:extLst>
              <a:ext uri="{FF2B5EF4-FFF2-40B4-BE49-F238E27FC236}">
                <a16:creationId xmlns:a16="http://schemas.microsoft.com/office/drawing/2014/main" id="{24D4FCB9-BA59-C76C-C4D3-30A2BD7B09F2}"/>
              </a:ext>
            </a:extLst>
          </p:cNvPr>
          <p:cNvSpPr txBox="1"/>
          <p:nvPr/>
        </p:nvSpPr>
        <p:spPr>
          <a:xfrm>
            <a:off x="10788714" y="3094971"/>
            <a:ext cx="1330860" cy="430887"/>
          </a:xfrm>
          <a:prstGeom prst="rect">
            <a:avLst/>
          </a:prstGeom>
          <a:noFill/>
        </p:spPr>
        <p:txBody>
          <a:bodyPr wrap="square" rtlCol="0">
            <a:spAutoFit/>
          </a:bodyPr>
          <a:lstStyle/>
          <a:p>
            <a:r>
              <a:rPr lang="nl-NL" sz="1100" b="1" dirty="0">
                <a:solidFill>
                  <a:srgbClr val="002060"/>
                </a:solidFill>
              </a:rPr>
              <a:t>PRIORITEITEN </a:t>
            </a:r>
          </a:p>
          <a:p>
            <a:r>
              <a:rPr lang="nl-NL" sz="1100" b="1" dirty="0">
                <a:solidFill>
                  <a:srgbClr val="002060"/>
                </a:solidFill>
              </a:rPr>
              <a:t> STELLEN</a:t>
            </a:r>
          </a:p>
        </p:txBody>
      </p:sp>
      <p:sp>
        <p:nvSpPr>
          <p:cNvPr id="15" name="Tekstvak 14">
            <a:extLst>
              <a:ext uri="{FF2B5EF4-FFF2-40B4-BE49-F238E27FC236}">
                <a16:creationId xmlns:a16="http://schemas.microsoft.com/office/drawing/2014/main" id="{5D1037E1-3C56-3FA1-F4C8-31AF1DA7BA70}"/>
              </a:ext>
            </a:extLst>
          </p:cNvPr>
          <p:cNvSpPr txBox="1"/>
          <p:nvPr/>
        </p:nvSpPr>
        <p:spPr>
          <a:xfrm>
            <a:off x="10501112" y="4629608"/>
            <a:ext cx="1455189" cy="430887"/>
          </a:xfrm>
          <a:prstGeom prst="rect">
            <a:avLst/>
          </a:prstGeom>
          <a:noFill/>
        </p:spPr>
        <p:txBody>
          <a:bodyPr wrap="square" rtlCol="0">
            <a:spAutoFit/>
          </a:bodyPr>
          <a:lstStyle/>
          <a:p>
            <a:r>
              <a:rPr lang="nl-NL" sz="1100" b="1" dirty="0">
                <a:solidFill>
                  <a:srgbClr val="002060"/>
                </a:solidFill>
              </a:rPr>
              <a:t>ONDERZOEKSVRAAG FORMULEREN</a:t>
            </a:r>
          </a:p>
        </p:txBody>
      </p:sp>
      <p:sp>
        <p:nvSpPr>
          <p:cNvPr id="16" name="Tekstvak 15">
            <a:extLst>
              <a:ext uri="{FF2B5EF4-FFF2-40B4-BE49-F238E27FC236}">
                <a16:creationId xmlns:a16="http://schemas.microsoft.com/office/drawing/2014/main" id="{0E72943B-B1AF-3E85-D362-5359403E31B1}"/>
              </a:ext>
            </a:extLst>
          </p:cNvPr>
          <p:cNvSpPr txBox="1"/>
          <p:nvPr/>
        </p:nvSpPr>
        <p:spPr>
          <a:xfrm>
            <a:off x="8663268" y="5418104"/>
            <a:ext cx="1330860" cy="430887"/>
          </a:xfrm>
          <a:prstGeom prst="rect">
            <a:avLst/>
          </a:prstGeom>
          <a:noFill/>
        </p:spPr>
        <p:txBody>
          <a:bodyPr wrap="square" rtlCol="0">
            <a:spAutoFit/>
          </a:bodyPr>
          <a:lstStyle/>
          <a:p>
            <a:pPr algn="ctr"/>
            <a:r>
              <a:rPr lang="nl-NL" sz="1100" b="1" dirty="0">
                <a:solidFill>
                  <a:srgbClr val="002060"/>
                </a:solidFill>
              </a:rPr>
              <a:t>ONDERZOEK UITVOEREN</a:t>
            </a:r>
          </a:p>
        </p:txBody>
      </p:sp>
      <p:sp>
        <p:nvSpPr>
          <p:cNvPr id="17" name="Tekstvak 16">
            <a:extLst>
              <a:ext uri="{FF2B5EF4-FFF2-40B4-BE49-F238E27FC236}">
                <a16:creationId xmlns:a16="http://schemas.microsoft.com/office/drawing/2014/main" id="{59807EC5-C8EE-7E67-07BD-D56A55F82A30}"/>
              </a:ext>
            </a:extLst>
          </p:cNvPr>
          <p:cNvSpPr txBox="1"/>
          <p:nvPr/>
        </p:nvSpPr>
        <p:spPr>
          <a:xfrm>
            <a:off x="7585897" y="5147218"/>
            <a:ext cx="1330860" cy="430887"/>
          </a:xfrm>
          <a:prstGeom prst="rect">
            <a:avLst/>
          </a:prstGeom>
          <a:noFill/>
        </p:spPr>
        <p:txBody>
          <a:bodyPr wrap="square" rtlCol="0">
            <a:spAutoFit/>
          </a:bodyPr>
          <a:lstStyle/>
          <a:p>
            <a:r>
              <a:rPr lang="nl-NL" sz="1100" b="1" dirty="0">
                <a:solidFill>
                  <a:srgbClr val="002060"/>
                </a:solidFill>
              </a:rPr>
              <a:t>ANALYSEREN &amp; INTERPRETEREN</a:t>
            </a:r>
          </a:p>
        </p:txBody>
      </p:sp>
      <p:sp>
        <p:nvSpPr>
          <p:cNvPr id="18" name="Tekstvak 17">
            <a:extLst>
              <a:ext uri="{FF2B5EF4-FFF2-40B4-BE49-F238E27FC236}">
                <a16:creationId xmlns:a16="http://schemas.microsoft.com/office/drawing/2014/main" id="{9D332C1E-DA64-7855-08D4-D74592B1E7E7}"/>
              </a:ext>
            </a:extLst>
          </p:cNvPr>
          <p:cNvSpPr txBox="1"/>
          <p:nvPr/>
        </p:nvSpPr>
        <p:spPr>
          <a:xfrm>
            <a:off x="7088701" y="4629608"/>
            <a:ext cx="1330860" cy="430887"/>
          </a:xfrm>
          <a:prstGeom prst="rect">
            <a:avLst/>
          </a:prstGeom>
          <a:noFill/>
        </p:spPr>
        <p:txBody>
          <a:bodyPr wrap="square" rtlCol="0">
            <a:spAutoFit/>
          </a:bodyPr>
          <a:lstStyle/>
          <a:p>
            <a:r>
              <a:rPr lang="nl-NL" sz="1100" b="1" dirty="0">
                <a:solidFill>
                  <a:srgbClr val="002060"/>
                </a:solidFill>
              </a:rPr>
              <a:t>INFORMATIE VERSPREIDEN</a:t>
            </a:r>
          </a:p>
        </p:txBody>
      </p:sp>
      <p:sp>
        <p:nvSpPr>
          <p:cNvPr id="19" name="Tekstvak 18">
            <a:extLst>
              <a:ext uri="{FF2B5EF4-FFF2-40B4-BE49-F238E27FC236}">
                <a16:creationId xmlns:a16="http://schemas.microsoft.com/office/drawing/2014/main" id="{401BC4EC-D67D-054F-85CD-C27EBEC480BB}"/>
              </a:ext>
            </a:extLst>
          </p:cNvPr>
          <p:cNvSpPr txBox="1"/>
          <p:nvPr/>
        </p:nvSpPr>
        <p:spPr>
          <a:xfrm>
            <a:off x="6394960" y="3094971"/>
            <a:ext cx="1330860" cy="430887"/>
          </a:xfrm>
          <a:prstGeom prst="rect">
            <a:avLst/>
          </a:prstGeom>
          <a:noFill/>
        </p:spPr>
        <p:txBody>
          <a:bodyPr wrap="square" rtlCol="0">
            <a:spAutoFit/>
          </a:bodyPr>
          <a:lstStyle/>
          <a:p>
            <a:pPr algn="r"/>
            <a:r>
              <a:rPr lang="nl-NL" sz="1100" b="1" dirty="0">
                <a:solidFill>
                  <a:srgbClr val="002060"/>
                </a:solidFill>
              </a:rPr>
              <a:t>VERNIEUWING</a:t>
            </a:r>
          </a:p>
          <a:p>
            <a:pPr algn="r"/>
            <a:r>
              <a:rPr lang="nl-NL" sz="1100" b="1" dirty="0">
                <a:solidFill>
                  <a:srgbClr val="002060"/>
                </a:solidFill>
              </a:rPr>
              <a:t> IMPLEMENTEREN  </a:t>
            </a:r>
          </a:p>
        </p:txBody>
      </p:sp>
      <p:sp>
        <p:nvSpPr>
          <p:cNvPr id="20" name="Tekstvak 19">
            <a:extLst>
              <a:ext uri="{FF2B5EF4-FFF2-40B4-BE49-F238E27FC236}">
                <a16:creationId xmlns:a16="http://schemas.microsoft.com/office/drawing/2014/main" id="{3E411035-14A7-B122-8104-09696E03E4A3}"/>
              </a:ext>
            </a:extLst>
          </p:cNvPr>
          <p:cNvSpPr txBox="1"/>
          <p:nvPr/>
        </p:nvSpPr>
        <p:spPr>
          <a:xfrm>
            <a:off x="7721692" y="2104368"/>
            <a:ext cx="1330860" cy="261610"/>
          </a:xfrm>
          <a:prstGeom prst="rect">
            <a:avLst/>
          </a:prstGeom>
          <a:noFill/>
        </p:spPr>
        <p:txBody>
          <a:bodyPr wrap="square" rtlCol="0">
            <a:spAutoFit/>
          </a:bodyPr>
          <a:lstStyle/>
          <a:p>
            <a:r>
              <a:rPr lang="nl-NL" sz="1100" b="1" dirty="0">
                <a:solidFill>
                  <a:srgbClr val="002060"/>
                </a:solidFill>
              </a:rPr>
              <a:t>EVALUEREN</a:t>
            </a:r>
          </a:p>
        </p:txBody>
      </p:sp>
      <p:sp>
        <p:nvSpPr>
          <p:cNvPr id="21" name="Tekstvak 20">
            <a:extLst>
              <a:ext uri="{FF2B5EF4-FFF2-40B4-BE49-F238E27FC236}">
                <a16:creationId xmlns:a16="http://schemas.microsoft.com/office/drawing/2014/main" id="{7A30E40F-7967-8D5F-8171-7FF8C493CCAC}"/>
              </a:ext>
            </a:extLst>
          </p:cNvPr>
          <p:cNvSpPr txBox="1"/>
          <p:nvPr/>
        </p:nvSpPr>
        <p:spPr>
          <a:xfrm>
            <a:off x="10148639" y="5314763"/>
            <a:ext cx="1455189" cy="430887"/>
          </a:xfrm>
          <a:prstGeom prst="rect">
            <a:avLst/>
          </a:prstGeom>
          <a:noFill/>
        </p:spPr>
        <p:txBody>
          <a:bodyPr wrap="square" rtlCol="0">
            <a:spAutoFit/>
          </a:bodyPr>
          <a:lstStyle/>
          <a:p>
            <a:r>
              <a:rPr lang="nl-NL" sz="1100" b="1" dirty="0">
                <a:solidFill>
                  <a:srgbClr val="002060"/>
                </a:solidFill>
              </a:rPr>
              <a:t>ONDERZOEKSDESIGN BEOORDELEN</a:t>
            </a:r>
          </a:p>
        </p:txBody>
      </p:sp>
      <p:sp>
        <p:nvSpPr>
          <p:cNvPr id="22" name="Stroomdiagram: Verbindingslijn 21">
            <a:extLst>
              <a:ext uri="{FF2B5EF4-FFF2-40B4-BE49-F238E27FC236}">
                <a16:creationId xmlns:a16="http://schemas.microsoft.com/office/drawing/2014/main" id="{EF305784-AD6E-5AC6-3021-1385C1A9BEE9}"/>
              </a:ext>
            </a:extLst>
          </p:cNvPr>
          <p:cNvSpPr/>
          <p:nvPr/>
        </p:nvSpPr>
        <p:spPr>
          <a:xfrm>
            <a:off x="8486355" y="2974648"/>
            <a:ext cx="1584356" cy="1584000"/>
          </a:xfrm>
          <a:prstGeom prst="flowChartConnector">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Stroomdiagram: Beslissing 6">
            <a:extLst>
              <a:ext uri="{FF2B5EF4-FFF2-40B4-BE49-F238E27FC236}">
                <a16:creationId xmlns:a16="http://schemas.microsoft.com/office/drawing/2014/main" id="{B3E0F231-0E94-EEA4-0051-0330342D9461}"/>
              </a:ext>
            </a:extLst>
          </p:cNvPr>
          <p:cNvSpPr/>
          <p:nvPr/>
        </p:nvSpPr>
        <p:spPr>
          <a:xfrm rot="3731521">
            <a:off x="9765519" y="5266192"/>
            <a:ext cx="618369" cy="179071"/>
          </a:xfrm>
          <a:prstGeom prst="flowChartDecision">
            <a:avLst/>
          </a:prstGeom>
          <a:solidFill>
            <a:srgbClr val="0070C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3" name="Afbeelding 22">
            <a:extLst>
              <a:ext uri="{FF2B5EF4-FFF2-40B4-BE49-F238E27FC236}">
                <a16:creationId xmlns:a16="http://schemas.microsoft.com/office/drawing/2014/main" id="{EC520881-8F46-8299-E877-45E5E50BD712}"/>
              </a:ext>
            </a:extLst>
          </p:cNvPr>
          <p:cNvPicPr>
            <a:picLocks noChangeAspect="1"/>
          </p:cNvPicPr>
          <p:nvPr/>
        </p:nvPicPr>
        <p:blipFill>
          <a:blip r:embed="rId8"/>
          <a:stretch>
            <a:fillRect/>
          </a:stretch>
        </p:blipFill>
        <p:spPr>
          <a:xfrm>
            <a:off x="9428554" y="2676768"/>
            <a:ext cx="742950" cy="266700"/>
          </a:xfrm>
          <a:prstGeom prst="rect">
            <a:avLst/>
          </a:prstGeom>
        </p:spPr>
      </p:pic>
      <p:sp>
        <p:nvSpPr>
          <p:cNvPr id="24" name="Tekstvak 23">
            <a:extLst>
              <a:ext uri="{FF2B5EF4-FFF2-40B4-BE49-F238E27FC236}">
                <a16:creationId xmlns:a16="http://schemas.microsoft.com/office/drawing/2014/main" id="{EEC17C3A-5079-88FF-1753-8F48DD834FA2}"/>
              </a:ext>
            </a:extLst>
          </p:cNvPr>
          <p:cNvSpPr txBox="1"/>
          <p:nvPr/>
        </p:nvSpPr>
        <p:spPr>
          <a:xfrm>
            <a:off x="8664162" y="3510403"/>
            <a:ext cx="1276530" cy="523220"/>
          </a:xfrm>
          <a:prstGeom prst="rect">
            <a:avLst/>
          </a:prstGeom>
          <a:noFill/>
        </p:spPr>
        <p:txBody>
          <a:bodyPr wrap="square" rtlCol="0">
            <a:spAutoFit/>
          </a:bodyPr>
          <a:lstStyle/>
          <a:p>
            <a:pPr algn="ctr"/>
            <a:r>
              <a:rPr lang="nl-NL" sz="1400" b="1" dirty="0">
                <a:solidFill>
                  <a:srgbClr val="002060"/>
                </a:solidFill>
              </a:rPr>
              <a:t>ONDERZOEKS-</a:t>
            </a:r>
          </a:p>
          <a:p>
            <a:pPr algn="ctr"/>
            <a:r>
              <a:rPr lang="nl-NL" sz="1400" b="1" dirty="0">
                <a:solidFill>
                  <a:srgbClr val="002060"/>
                </a:solidFill>
              </a:rPr>
              <a:t>CIRKEL</a:t>
            </a:r>
          </a:p>
        </p:txBody>
      </p:sp>
      <p:sp>
        <p:nvSpPr>
          <p:cNvPr id="25" name="Tekstvak 24">
            <a:extLst>
              <a:ext uri="{FF2B5EF4-FFF2-40B4-BE49-F238E27FC236}">
                <a16:creationId xmlns:a16="http://schemas.microsoft.com/office/drawing/2014/main" id="{00BEACDE-029C-3951-BC0B-C401F45F6EE5}"/>
              </a:ext>
            </a:extLst>
          </p:cNvPr>
          <p:cNvSpPr txBox="1"/>
          <p:nvPr/>
        </p:nvSpPr>
        <p:spPr>
          <a:xfrm>
            <a:off x="10215663" y="5809021"/>
            <a:ext cx="1677062" cy="261610"/>
          </a:xfrm>
          <a:prstGeom prst="rect">
            <a:avLst/>
          </a:prstGeom>
          <a:noFill/>
        </p:spPr>
        <p:txBody>
          <a:bodyPr wrap="none" rtlCol="0">
            <a:spAutoFit/>
          </a:bodyPr>
          <a:lstStyle/>
          <a:p>
            <a:r>
              <a:rPr lang="nl-NL" sz="1100" i="1" dirty="0">
                <a:solidFill>
                  <a:schemeClr val="bg1">
                    <a:lumMod val="65000"/>
                  </a:schemeClr>
                </a:solidFill>
              </a:rPr>
              <a:t>Afbeelding M.de Wit, et al</a:t>
            </a:r>
          </a:p>
        </p:txBody>
      </p:sp>
      <p:sp>
        <p:nvSpPr>
          <p:cNvPr id="2" name="Ovaal 1">
            <a:extLst>
              <a:ext uri="{FF2B5EF4-FFF2-40B4-BE49-F238E27FC236}">
                <a16:creationId xmlns:a16="http://schemas.microsoft.com/office/drawing/2014/main" id="{ED30C2AE-EE33-3B89-5966-A725A7FAD633}"/>
              </a:ext>
            </a:extLst>
          </p:cNvPr>
          <p:cNvSpPr/>
          <p:nvPr/>
        </p:nvSpPr>
        <p:spPr>
          <a:xfrm rot="2644004">
            <a:off x="9573317" y="2156759"/>
            <a:ext cx="2670772" cy="11790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Ovaal 2">
            <a:extLst>
              <a:ext uri="{FF2B5EF4-FFF2-40B4-BE49-F238E27FC236}">
                <a16:creationId xmlns:a16="http://schemas.microsoft.com/office/drawing/2014/main" id="{8EF7C5C5-2597-77FC-943F-E0C69BB51AEA}"/>
              </a:ext>
            </a:extLst>
          </p:cNvPr>
          <p:cNvSpPr/>
          <p:nvPr/>
        </p:nvSpPr>
        <p:spPr>
          <a:xfrm rot="734433">
            <a:off x="10345447" y="4225572"/>
            <a:ext cx="1617971" cy="13323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Ovaal 4">
            <a:extLst>
              <a:ext uri="{FF2B5EF4-FFF2-40B4-BE49-F238E27FC236}">
                <a16:creationId xmlns:a16="http://schemas.microsoft.com/office/drawing/2014/main" id="{AC51DC82-612F-6D04-9C35-1DE6441BA531}"/>
              </a:ext>
            </a:extLst>
          </p:cNvPr>
          <p:cNvSpPr/>
          <p:nvPr/>
        </p:nvSpPr>
        <p:spPr>
          <a:xfrm rot="734433">
            <a:off x="9932268" y="5209527"/>
            <a:ext cx="1945117" cy="64135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A524C227-6477-F52A-8BF6-27373C4C58BD}"/>
              </a:ext>
            </a:extLst>
          </p:cNvPr>
          <p:cNvSpPr/>
          <p:nvPr/>
        </p:nvSpPr>
        <p:spPr>
          <a:xfrm rot="3817144">
            <a:off x="5869588" y="3287113"/>
            <a:ext cx="2922540" cy="150087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Tekstvak 25">
            <a:extLst>
              <a:ext uri="{FF2B5EF4-FFF2-40B4-BE49-F238E27FC236}">
                <a16:creationId xmlns:a16="http://schemas.microsoft.com/office/drawing/2014/main" id="{F0BA6BF4-7CCE-482F-A552-1E97C6A49E44}"/>
              </a:ext>
            </a:extLst>
          </p:cNvPr>
          <p:cNvSpPr txBox="1"/>
          <p:nvPr/>
        </p:nvSpPr>
        <p:spPr>
          <a:xfrm>
            <a:off x="8419561" y="1933346"/>
            <a:ext cx="199177" cy="461665"/>
          </a:xfrm>
          <a:prstGeom prst="rect">
            <a:avLst/>
          </a:prstGeom>
          <a:noFill/>
        </p:spPr>
        <p:txBody>
          <a:bodyPr wrap="square" rtlCol="0">
            <a:spAutoFit/>
          </a:bodyPr>
          <a:lstStyle/>
          <a:p>
            <a:r>
              <a:rPr lang="nl-NL" sz="2400" b="1" dirty="0">
                <a:solidFill>
                  <a:srgbClr val="FF0000"/>
                </a:solidFill>
              </a:rPr>
              <a:t>!</a:t>
            </a:r>
            <a:endParaRPr lang="nl-NL" b="1" dirty="0">
              <a:solidFill>
                <a:srgbClr val="FF0000"/>
              </a:solidFill>
            </a:endParaRPr>
          </a:p>
        </p:txBody>
      </p:sp>
      <p:sp>
        <p:nvSpPr>
          <p:cNvPr id="27" name="Ovaal 26">
            <a:extLst>
              <a:ext uri="{FF2B5EF4-FFF2-40B4-BE49-F238E27FC236}">
                <a16:creationId xmlns:a16="http://schemas.microsoft.com/office/drawing/2014/main" id="{B77F3A41-1631-BB07-AFD7-D27ECDE36871}"/>
              </a:ext>
            </a:extLst>
          </p:cNvPr>
          <p:cNvSpPr/>
          <p:nvPr/>
        </p:nvSpPr>
        <p:spPr>
          <a:xfrm>
            <a:off x="7869382" y="6025172"/>
            <a:ext cx="793886" cy="30655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327746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nodePh="1">
                                  <p:stCondLst>
                                    <p:cond delay="0"/>
                                  </p:stCondLst>
                                  <p:endCondLst>
                                    <p:cond evt="begin" delay="0">
                                      <p:tn val="17"/>
                                    </p:cond>
                                  </p:end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12" grpId="0" animBg="1"/>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jdelijke aanduiding voor voettekst 7">
            <a:extLst>
              <a:ext uri="{FF2B5EF4-FFF2-40B4-BE49-F238E27FC236}">
                <a16:creationId xmlns:a16="http://schemas.microsoft.com/office/drawing/2014/main" id="{6B63B115-130E-9DA9-625C-59FA0CC7C547}"/>
              </a:ext>
            </a:extLst>
          </p:cNvPr>
          <p:cNvSpPr>
            <a:spLocks noGrp="1"/>
          </p:cNvSpPr>
          <p:nvPr>
            <p:ph type="ftr" sz="quarter" idx="11"/>
          </p:nvPr>
        </p:nvSpPr>
        <p:spPr/>
        <p:txBody>
          <a:bodyPr/>
          <a:lstStyle/>
          <a:p>
            <a:r>
              <a:rPr lang="nl-NL"/>
              <a:t>Patientenparticipatie - wat, waarom &amp; wanneer</a:t>
            </a:r>
          </a:p>
        </p:txBody>
      </p:sp>
      <p:sp>
        <p:nvSpPr>
          <p:cNvPr id="2" name="Tijdelijke aanduiding voor inhoud 1">
            <a:extLst>
              <a:ext uri="{FF2B5EF4-FFF2-40B4-BE49-F238E27FC236}">
                <a16:creationId xmlns:a16="http://schemas.microsoft.com/office/drawing/2014/main" id="{B8C66172-B496-BFD2-A075-EA5B10AF4B43}"/>
              </a:ext>
            </a:extLst>
          </p:cNvPr>
          <p:cNvSpPr>
            <a:spLocks noGrp="1"/>
          </p:cNvSpPr>
          <p:nvPr>
            <p:ph sz="half" idx="4294967295"/>
          </p:nvPr>
        </p:nvSpPr>
        <p:spPr>
          <a:xfrm>
            <a:off x="235132" y="2741022"/>
            <a:ext cx="1990725" cy="2747963"/>
          </a:xfrm>
        </p:spPr>
        <p:txBody>
          <a:bodyPr/>
          <a:lstStyle/>
          <a:p>
            <a:pPr marL="0" indent="0" algn="ctr">
              <a:buNone/>
            </a:pPr>
            <a:r>
              <a:rPr lang="nl-NL" dirty="0"/>
              <a:t>Participatie-matrix</a:t>
            </a:r>
          </a:p>
        </p:txBody>
      </p:sp>
      <p:pic>
        <p:nvPicPr>
          <p:cNvPr id="5" name="Afbeelding 4" descr="Afbeelding met tekst, schermopname, Parallel, lijn&#10;&#10;Automatisch gegenereerde beschrijving">
            <a:extLst>
              <a:ext uri="{FF2B5EF4-FFF2-40B4-BE49-F238E27FC236}">
                <a16:creationId xmlns:a16="http://schemas.microsoft.com/office/drawing/2014/main" id="{F25D5E3D-B764-F736-ADAA-3173CC71EA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1246" y="397846"/>
            <a:ext cx="9065622" cy="5785909"/>
          </a:xfrm>
          <a:prstGeom prst="rect">
            <a:avLst/>
          </a:prstGeom>
        </p:spPr>
      </p:pic>
    </p:spTree>
    <p:extLst>
      <p:ext uri="{BB962C8B-B14F-4D97-AF65-F5344CB8AC3E}">
        <p14:creationId xmlns:p14="http://schemas.microsoft.com/office/powerpoint/2010/main" val="14687811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A7CC0AEB-EA2C-4490-A1A3-39D8F63A7E7C}"/>
              </a:ext>
            </a:extLst>
          </p:cNvPr>
          <p:cNvPicPr>
            <a:picLocks noChangeAspect="1"/>
          </p:cNvPicPr>
          <p:nvPr/>
        </p:nvPicPr>
        <p:blipFill>
          <a:blip r:embed="rId2" cstate="print">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10206376" y="6026499"/>
            <a:ext cx="1687278" cy="610749"/>
          </a:xfrm>
          <a:prstGeom prst="rect">
            <a:avLst/>
          </a:prstGeom>
        </p:spPr>
      </p:pic>
      <p:sp>
        <p:nvSpPr>
          <p:cNvPr id="2" name="Titel 1"/>
          <p:cNvSpPr>
            <a:spLocks noGrp="1"/>
          </p:cNvSpPr>
          <p:nvPr>
            <p:ph type="ctrTitle"/>
          </p:nvPr>
        </p:nvSpPr>
        <p:spPr>
          <a:xfrm>
            <a:off x="542925" y="563356"/>
            <a:ext cx="11106150" cy="1425988"/>
          </a:xfrm>
        </p:spPr>
        <p:txBody>
          <a:bodyPr>
            <a:normAutofit/>
          </a:bodyPr>
          <a:lstStyle/>
          <a:p>
            <a:r>
              <a:rPr lang="nl-NL" sz="4000" b="1" dirty="0" err="1">
                <a:solidFill>
                  <a:srgbClr val="01689B"/>
                </a:solidFill>
                <a:latin typeface="Franklin Gothic Book" panose="020B0503020102020204" pitchFamily="34" charset="0"/>
                <a:cs typeface="Arial" panose="020B0604020202020204" pitchFamily="34" charset="0"/>
              </a:rPr>
              <a:t>Patiëntenparticipatie</a:t>
            </a:r>
            <a:r>
              <a:rPr lang="nl-NL" sz="4000" b="1" dirty="0">
                <a:solidFill>
                  <a:srgbClr val="01689B"/>
                </a:solidFill>
                <a:latin typeface="Franklin Gothic Book" panose="020B0503020102020204" pitchFamily="34" charset="0"/>
                <a:cs typeface="Arial" panose="020B0604020202020204" pitchFamily="34" charset="0"/>
              </a:rPr>
              <a:t> en medisch ethische toetsing</a:t>
            </a:r>
            <a:br>
              <a:rPr lang="nl-NL" sz="4000" b="1" dirty="0">
                <a:solidFill>
                  <a:srgbClr val="01689B"/>
                </a:solidFill>
                <a:latin typeface="Franklin Gothic Book" panose="020B0503020102020204" pitchFamily="34" charset="0"/>
                <a:cs typeface="Arial" panose="020B0604020202020204" pitchFamily="34" charset="0"/>
              </a:rPr>
            </a:br>
            <a:endParaRPr lang="nl-NL" sz="4000" b="1" dirty="0">
              <a:solidFill>
                <a:srgbClr val="01689B"/>
              </a:solidFill>
              <a:latin typeface="Franklin Gothic Book" panose="020B0503020102020204" pitchFamily="34" charset="0"/>
              <a:cs typeface="Arial" panose="020B0604020202020204" pitchFamily="34" charset="0"/>
            </a:endParaRPr>
          </a:p>
        </p:txBody>
      </p:sp>
      <p:sp>
        <p:nvSpPr>
          <p:cNvPr id="5" name="Ondertitel 2"/>
          <p:cNvSpPr txBox="1">
            <a:spLocks/>
          </p:cNvSpPr>
          <p:nvPr/>
        </p:nvSpPr>
        <p:spPr>
          <a:xfrm>
            <a:off x="1524000" y="1448145"/>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nl-NL" sz="2800" dirty="0"/>
          </a:p>
          <a:p>
            <a:endParaRPr lang="nl-NL" sz="2800" dirty="0">
              <a:solidFill>
                <a:srgbClr val="CC6600"/>
              </a:solidFill>
              <a:latin typeface="Franklin Gothic Book" panose="020B0503020102020204" pitchFamily="34" charset="0"/>
              <a:cs typeface="Arial" panose="020B0604020202020204" pitchFamily="34" charset="0"/>
            </a:endParaRPr>
          </a:p>
        </p:txBody>
      </p:sp>
      <p:pic>
        <p:nvPicPr>
          <p:cNvPr id="3" name="Picture 2" descr="UMCG kijk op patiëntenparticipatie">
            <a:extLst>
              <a:ext uri="{FF2B5EF4-FFF2-40B4-BE49-F238E27FC236}">
                <a16:creationId xmlns:a16="http://schemas.microsoft.com/office/drawing/2014/main" id="{1BCE5A15-66B3-0674-9070-A764FCF01B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9333" y="2145196"/>
            <a:ext cx="7561746" cy="3531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7171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27C5EB92-06CB-C226-397A-CD85F769220E}"/>
              </a:ext>
            </a:extLst>
          </p:cNvPr>
          <p:cNvSpPr/>
          <p:nvPr/>
        </p:nvSpPr>
        <p:spPr>
          <a:xfrm>
            <a:off x="7731919" y="4229099"/>
            <a:ext cx="2105025" cy="2162176"/>
          </a:xfrm>
          <a:prstGeom prst="rect">
            <a:avLst/>
          </a:prstGeom>
          <a:solidFill>
            <a:srgbClr val="FFF9E3"/>
          </a:solidFill>
          <a:ln w="57150">
            <a:solidFill>
              <a:srgbClr val="CA6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rgbClr val="CC651D"/>
                </a:solidFill>
              </a:rPr>
              <a:t>Patiënten- informatieformulier (PIF)</a:t>
            </a:r>
          </a:p>
        </p:txBody>
      </p:sp>
      <p:sp>
        <p:nvSpPr>
          <p:cNvPr id="21" name="Titel 1">
            <a:extLst>
              <a:ext uri="{FF2B5EF4-FFF2-40B4-BE49-F238E27FC236}">
                <a16:creationId xmlns:a16="http://schemas.microsoft.com/office/drawing/2014/main" id="{49E37866-C9E6-4B8C-9736-93972B18721F}"/>
              </a:ext>
            </a:extLst>
          </p:cNvPr>
          <p:cNvSpPr>
            <a:spLocks noGrp="1"/>
          </p:cNvSpPr>
          <p:nvPr>
            <p:ph type="title"/>
          </p:nvPr>
        </p:nvSpPr>
        <p:spPr>
          <a:xfrm>
            <a:off x="838200" y="0"/>
            <a:ext cx="10515600" cy="1325563"/>
          </a:xfrm>
        </p:spPr>
        <p:txBody>
          <a:bodyPr>
            <a:normAutofit/>
          </a:bodyPr>
          <a:lstStyle/>
          <a:p>
            <a:pPr algn="ctr"/>
            <a:r>
              <a:rPr lang="nl-NL" sz="3200" b="1" dirty="0">
                <a:solidFill>
                  <a:srgbClr val="01689B"/>
                </a:solidFill>
                <a:latin typeface="Franklin Gothic Book" panose="020B0503020102020204" pitchFamily="34" charset="0"/>
                <a:cs typeface="Arial" panose="020B0604020202020204" pitchFamily="34" charset="0"/>
              </a:rPr>
              <a:t>Programma </a:t>
            </a:r>
            <a:r>
              <a:rPr lang="nl-NL" sz="3200" b="1" dirty="0" err="1">
                <a:solidFill>
                  <a:srgbClr val="01689B"/>
                </a:solidFill>
                <a:latin typeface="Franklin Gothic Book" panose="020B0503020102020204" pitchFamily="34" charset="0"/>
                <a:cs typeface="Arial" panose="020B0604020202020204" pitchFamily="34" charset="0"/>
              </a:rPr>
              <a:t>Patiëntenparticipatie</a:t>
            </a:r>
            <a:endParaRPr lang="nl-NL" sz="3200" b="1" dirty="0">
              <a:solidFill>
                <a:srgbClr val="01689B"/>
              </a:solidFill>
              <a:latin typeface="Franklin Gothic Book" panose="020B0503020102020204" pitchFamily="34" charset="0"/>
              <a:cs typeface="Arial" panose="020B0604020202020204" pitchFamily="34" charset="0"/>
            </a:endParaRPr>
          </a:p>
        </p:txBody>
      </p:sp>
      <p:pic>
        <p:nvPicPr>
          <p:cNvPr id="24" name="Afbeelding 23">
            <a:extLst>
              <a:ext uri="{FF2B5EF4-FFF2-40B4-BE49-F238E27FC236}">
                <a16:creationId xmlns:a16="http://schemas.microsoft.com/office/drawing/2014/main" id="{60132992-35C8-467B-99EA-30FD198EB9A4}"/>
              </a:ext>
            </a:extLst>
          </p:cNvPr>
          <p:cNvPicPr>
            <a:picLocks noChangeAspect="1"/>
          </p:cNvPicPr>
          <p:nvPr/>
        </p:nvPicPr>
        <p:blipFill>
          <a:blip r:embed="rId4"/>
          <a:stretch>
            <a:fillRect/>
          </a:stretch>
        </p:blipFill>
        <p:spPr>
          <a:xfrm>
            <a:off x="1993584" y="1123069"/>
            <a:ext cx="5953600" cy="5301703"/>
          </a:xfrm>
          <a:prstGeom prst="rect">
            <a:avLst/>
          </a:prstGeom>
        </p:spPr>
      </p:pic>
      <p:sp>
        <p:nvSpPr>
          <p:cNvPr id="25" name="Ovaal 24">
            <a:extLst>
              <a:ext uri="{FF2B5EF4-FFF2-40B4-BE49-F238E27FC236}">
                <a16:creationId xmlns:a16="http://schemas.microsoft.com/office/drawing/2014/main" id="{8A646893-FA25-4148-B87B-0941EA17D0FB}"/>
              </a:ext>
            </a:extLst>
          </p:cNvPr>
          <p:cNvSpPr/>
          <p:nvPr/>
        </p:nvSpPr>
        <p:spPr>
          <a:xfrm>
            <a:off x="2267432" y="4435885"/>
            <a:ext cx="2640531" cy="904775"/>
          </a:xfrm>
          <a:prstGeom prst="ellipse">
            <a:avLst/>
          </a:prstGeom>
          <a:noFill/>
          <a:ln w="38100">
            <a:solidFill>
              <a:srgbClr val="0168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Gelijkbenige driehoek 3">
            <a:extLst>
              <a:ext uri="{FF2B5EF4-FFF2-40B4-BE49-F238E27FC236}">
                <a16:creationId xmlns:a16="http://schemas.microsoft.com/office/drawing/2014/main" id="{A89A1F46-D023-57C8-B3A9-49B6A1F2C90F}"/>
              </a:ext>
            </a:extLst>
          </p:cNvPr>
          <p:cNvSpPr/>
          <p:nvPr/>
        </p:nvSpPr>
        <p:spPr>
          <a:xfrm>
            <a:off x="7529512" y="3081451"/>
            <a:ext cx="2509838" cy="1151665"/>
          </a:xfrm>
          <a:prstGeom prst="triangle">
            <a:avLst/>
          </a:prstGeom>
          <a:solidFill>
            <a:srgbClr val="FFF9E3"/>
          </a:solidFill>
          <a:ln w="57150">
            <a:solidFill>
              <a:srgbClr val="CA6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rgbClr val="CC651D"/>
                </a:solidFill>
              </a:rPr>
              <a:t>Deelnemer</a:t>
            </a:r>
          </a:p>
        </p:txBody>
      </p:sp>
      <p:pic>
        <p:nvPicPr>
          <p:cNvPr id="5" name="Afbeelding 4">
            <a:extLst>
              <a:ext uri="{FF2B5EF4-FFF2-40B4-BE49-F238E27FC236}">
                <a16:creationId xmlns:a16="http://schemas.microsoft.com/office/drawing/2014/main" id="{CC5A83C7-4FB1-0AEE-3F29-45BF172D4F5D}"/>
              </a:ext>
            </a:extLst>
          </p:cNvPr>
          <p:cNvPicPr>
            <a:picLocks noChangeAspect="1"/>
          </p:cNvPicPr>
          <p:nvPr/>
        </p:nvPicPr>
        <p:blipFill>
          <a:blip r:embed="rId5" cstate="print">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10206376" y="6026499"/>
            <a:ext cx="1687278" cy="610749"/>
          </a:xfrm>
          <a:prstGeom prst="rect">
            <a:avLst/>
          </a:prstGeom>
        </p:spPr>
      </p:pic>
    </p:spTree>
    <p:extLst>
      <p:ext uri="{BB962C8B-B14F-4D97-AF65-F5344CB8AC3E}">
        <p14:creationId xmlns:p14="http://schemas.microsoft.com/office/powerpoint/2010/main" val="18388863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90CBB139-0441-4229-8634-AD44BEA8E040}"/>
              </a:ext>
            </a:extLst>
          </p:cNvPr>
          <p:cNvSpPr txBox="1">
            <a:spLocks/>
          </p:cNvSpPr>
          <p:nvPr/>
        </p:nvSpPr>
        <p:spPr>
          <a:xfrm>
            <a:off x="495728" y="0"/>
            <a:ext cx="116962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200" b="1" i="0" u="none" strike="noStrike" kern="1200" cap="none" spc="0" normalizeH="0" baseline="0" noProof="0" dirty="0">
                <a:ln>
                  <a:noFill/>
                </a:ln>
                <a:solidFill>
                  <a:srgbClr val="01689B"/>
                </a:solidFill>
                <a:effectLst/>
                <a:uLnTx/>
                <a:uFillTx/>
                <a:latin typeface="Franklin Gothic Book" panose="020B0503020102020204" pitchFamily="34" charset="0"/>
                <a:ea typeface="+mj-ea"/>
                <a:cs typeface="Arial" panose="020B0604020202020204" pitchFamily="34" charset="0"/>
              </a:rPr>
              <a:t>Vragen over patiëntenparticipatie niet nieuw</a:t>
            </a:r>
          </a:p>
        </p:txBody>
      </p:sp>
      <p:pic>
        <p:nvPicPr>
          <p:cNvPr id="23" name="Afbeelding 22">
            <a:extLst>
              <a:ext uri="{FF2B5EF4-FFF2-40B4-BE49-F238E27FC236}">
                <a16:creationId xmlns:a16="http://schemas.microsoft.com/office/drawing/2014/main" id="{29CC0E64-AE29-4567-93C0-C1FABB0903D4}"/>
              </a:ext>
            </a:extLst>
          </p:cNvPr>
          <p:cNvPicPr>
            <a:picLocks noChangeAspect="1"/>
          </p:cNvPicPr>
          <p:nvPr/>
        </p:nvPicPr>
        <p:blipFill>
          <a:blip r:embed="rId3" cstate="print">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10206376" y="6026499"/>
            <a:ext cx="1687278" cy="610749"/>
          </a:xfrm>
          <a:prstGeom prst="rect">
            <a:avLst/>
          </a:prstGeom>
        </p:spPr>
      </p:pic>
      <p:sp>
        <p:nvSpPr>
          <p:cNvPr id="2" name="Tekstvak 1">
            <a:extLst>
              <a:ext uri="{FF2B5EF4-FFF2-40B4-BE49-F238E27FC236}">
                <a16:creationId xmlns:a16="http://schemas.microsoft.com/office/drawing/2014/main" id="{AD4CB6E2-0C3D-E838-27D3-F824D052415D}"/>
              </a:ext>
            </a:extLst>
          </p:cNvPr>
          <p:cNvSpPr txBox="1"/>
          <p:nvPr/>
        </p:nvSpPr>
        <p:spPr>
          <a:xfrm>
            <a:off x="495728" y="1275313"/>
            <a:ext cx="10044384" cy="1169551"/>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srgbClr val="E17000"/>
                </a:solidFill>
                <a:effectLst/>
                <a:uLnTx/>
                <a:uFillTx/>
                <a:latin typeface="Calibri" panose="020F0502020204030204"/>
                <a:ea typeface="+mn-ea"/>
                <a:cs typeface="+mn-cs"/>
              </a:rPr>
              <a:t>Vragen sluiten aan bij vragen van subsidieverstrekkers als </a:t>
            </a:r>
            <a:r>
              <a:rPr kumimoji="0" lang="nl-NL" sz="2400" b="0" i="0" u="none" strike="noStrike" kern="1200" cap="none" spc="0" normalizeH="0" baseline="0" noProof="0" dirty="0" err="1">
                <a:ln>
                  <a:noFill/>
                </a:ln>
                <a:solidFill>
                  <a:srgbClr val="E17000"/>
                </a:solidFill>
                <a:effectLst/>
                <a:uLnTx/>
                <a:uFillTx/>
                <a:latin typeface="Calibri" panose="020F0502020204030204"/>
                <a:ea typeface="+mn-ea"/>
                <a:cs typeface="+mn-cs"/>
              </a:rPr>
              <a:t>ZonMw</a:t>
            </a:r>
            <a:r>
              <a:rPr kumimoji="0" lang="nl-NL" sz="2400" b="0" i="0" u="none" strike="noStrike" kern="1200" cap="none" spc="0" normalizeH="0" baseline="0" noProof="0" dirty="0">
                <a:ln>
                  <a:noFill/>
                </a:ln>
                <a:solidFill>
                  <a:srgbClr val="E17000"/>
                </a:solidFill>
                <a:effectLst/>
                <a:uLnTx/>
                <a:uFillTx/>
                <a:latin typeface="Calibri" panose="020F0502020204030204"/>
                <a:ea typeface="+mn-ea"/>
                <a:cs typeface="+mn-cs"/>
              </a:rPr>
              <a:t> en SGF.</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srgbClr val="E17000"/>
                </a:solidFill>
                <a:effectLst/>
                <a:uLnTx/>
                <a:uFillTx/>
                <a:latin typeface="Calibri" panose="020F0502020204030204"/>
                <a:ea typeface="+mn-ea"/>
                <a:cs typeface="+mn-cs"/>
              </a:rPr>
              <a:t>Ervaring van UK met vragen over patiëntenparticipatie: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200" b="0" i="0" u="none" strike="noStrike" kern="1200" cap="none" spc="0" normalizeH="0" baseline="0" noProof="0" dirty="0">
                <a:ln>
                  <a:noFill/>
                </a:ln>
                <a:solidFill>
                  <a:srgbClr val="E17000"/>
                </a:solidFill>
                <a:effectLst/>
                <a:uLnTx/>
                <a:uFillTx/>
                <a:latin typeface="Calibri" panose="020F0502020204030204"/>
                <a:ea typeface="+mn-ea"/>
                <a:cs typeface="+mn-cs"/>
              </a:rPr>
              <a:t> </a:t>
            </a:r>
            <a:endParaRPr kumimoji="0" lang="nl-NL" sz="2200" b="0" i="0" u="none" strike="noStrike" kern="1200" cap="none" spc="0" normalizeH="0" baseline="0" noProof="0" dirty="0">
              <a:ln>
                <a:noFill/>
              </a:ln>
              <a:solidFill>
                <a:srgbClr val="CC6600"/>
              </a:solidFill>
              <a:effectLst/>
              <a:uLnTx/>
              <a:uFillTx/>
              <a:latin typeface="Calibri" panose="020F0502020204030204"/>
              <a:ea typeface="+mn-ea"/>
              <a:cs typeface="+mn-cs"/>
            </a:endParaRPr>
          </a:p>
        </p:txBody>
      </p:sp>
      <p:sp>
        <p:nvSpPr>
          <p:cNvPr id="3" name="Rechthoek 2">
            <a:extLst>
              <a:ext uri="{FF2B5EF4-FFF2-40B4-BE49-F238E27FC236}">
                <a16:creationId xmlns:a16="http://schemas.microsoft.com/office/drawing/2014/main" id="{59C83CB6-E2D2-0913-419A-541EEB192E40}"/>
              </a:ext>
            </a:extLst>
          </p:cNvPr>
          <p:cNvSpPr/>
          <p:nvPr/>
        </p:nvSpPr>
        <p:spPr>
          <a:xfrm>
            <a:off x="679561" y="2965772"/>
            <a:ext cx="9047426" cy="2308324"/>
          </a:xfrm>
          <a:prstGeom prst="rect">
            <a:avLst/>
          </a:prstGeom>
          <a:solidFill>
            <a:srgbClr val="FFF9E3"/>
          </a:solidFill>
          <a:ln w="38100">
            <a:solidFill>
              <a:srgbClr val="CC66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Evaluatie</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UK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vragen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Antwoorden te algemeen</a:t>
            </a:r>
            <a:b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b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Herformulering m.b.v. meerdere veldpartijen nodig</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Training en handleidingen nodig</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Toename </a:t>
            </a:r>
            <a:r>
              <a:rPr kumimoji="0" lang="nl-NL"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patiëntenparticipatie</a:t>
            </a: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bij onderzoek 19% (2010) </a:t>
            </a: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sym typeface="Wingdings" panose="05000000000000000000" pitchFamily="2" charset="2"/>
              </a:rPr>
              <a:t> 36% (2014) </a:t>
            </a: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p>
        </p:txBody>
      </p:sp>
      <p:sp>
        <p:nvSpPr>
          <p:cNvPr id="4" name="Tekstvak 3">
            <a:extLst>
              <a:ext uri="{FF2B5EF4-FFF2-40B4-BE49-F238E27FC236}">
                <a16:creationId xmlns:a16="http://schemas.microsoft.com/office/drawing/2014/main" id="{2E93F073-EF76-66C1-E646-66879AD8025A}"/>
              </a:ext>
            </a:extLst>
          </p:cNvPr>
          <p:cNvSpPr txBox="1"/>
          <p:nvPr/>
        </p:nvSpPr>
        <p:spPr>
          <a:xfrm>
            <a:off x="5955683" y="5305688"/>
            <a:ext cx="401437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Staley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et al.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Research Involvement and Engagement (2017)</a:t>
            </a:r>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967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C5A83C7-4FB1-0AEE-3F29-45BF172D4F5D}"/>
              </a:ext>
            </a:extLst>
          </p:cNvPr>
          <p:cNvPicPr>
            <a:picLocks noChangeAspect="1"/>
          </p:cNvPicPr>
          <p:nvPr/>
        </p:nvPicPr>
        <p:blipFill>
          <a:blip r:embed="rId4" cstate="print">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10206376" y="6026499"/>
            <a:ext cx="1687278" cy="610749"/>
          </a:xfrm>
          <a:prstGeom prst="rect">
            <a:avLst/>
          </a:prstGeom>
        </p:spPr>
      </p:pic>
      <p:pic>
        <p:nvPicPr>
          <p:cNvPr id="3" name="Afbeelding 2">
            <a:extLst>
              <a:ext uri="{FF2B5EF4-FFF2-40B4-BE49-F238E27FC236}">
                <a16:creationId xmlns:a16="http://schemas.microsoft.com/office/drawing/2014/main" id="{4470ABF8-780C-B97A-2BA1-AF298BD8812F}"/>
              </a:ext>
            </a:extLst>
          </p:cNvPr>
          <p:cNvPicPr>
            <a:picLocks noChangeAspect="1"/>
          </p:cNvPicPr>
          <p:nvPr/>
        </p:nvPicPr>
        <p:blipFill rotWithShape="1">
          <a:blip r:embed="rId5"/>
          <a:srcRect l="23776" t="16976" r="24253" b="15898"/>
          <a:stretch/>
        </p:blipFill>
        <p:spPr>
          <a:xfrm>
            <a:off x="5957875" y="1121040"/>
            <a:ext cx="4366590" cy="3172397"/>
          </a:xfrm>
          <a:prstGeom prst="rect">
            <a:avLst/>
          </a:prstGeom>
        </p:spPr>
      </p:pic>
      <p:sp>
        <p:nvSpPr>
          <p:cNvPr id="4" name="Pijl: links/rechts 3">
            <a:extLst>
              <a:ext uri="{FF2B5EF4-FFF2-40B4-BE49-F238E27FC236}">
                <a16:creationId xmlns:a16="http://schemas.microsoft.com/office/drawing/2014/main" id="{E80A79EA-ABF7-B412-D01C-94756850CFBA}"/>
              </a:ext>
            </a:extLst>
          </p:cNvPr>
          <p:cNvSpPr/>
          <p:nvPr/>
        </p:nvSpPr>
        <p:spPr>
          <a:xfrm>
            <a:off x="5297063" y="2430985"/>
            <a:ext cx="650240" cy="325120"/>
          </a:xfrm>
          <a:prstGeom prst="leftRightArrow">
            <a:avLst/>
          </a:prstGeom>
          <a:solidFill>
            <a:schemeClr val="accent2"/>
          </a:solidFill>
          <a:ln>
            <a:solidFill>
              <a:srgbClr val="8818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ep 5">
            <a:extLst>
              <a:ext uri="{FF2B5EF4-FFF2-40B4-BE49-F238E27FC236}">
                <a16:creationId xmlns:a16="http://schemas.microsoft.com/office/drawing/2014/main" id="{F3EA3A29-CCDC-D144-F4D7-9E2CB9ABA408}"/>
              </a:ext>
            </a:extLst>
          </p:cNvPr>
          <p:cNvGrpSpPr/>
          <p:nvPr/>
        </p:nvGrpSpPr>
        <p:grpSpPr>
          <a:xfrm>
            <a:off x="2411973" y="1681866"/>
            <a:ext cx="2906019" cy="1929877"/>
            <a:chOff x="2173848" y="2202566"/>
            <a:chExt cx="2906019" cy="1929877"/>
          </a:xfrm>
        </p:grpSpPr>
        <p:pic>
          <p:nvPicPr>
            <p:cNvPr id="7" name="Afbeelding 6">
              <a:extLst>
                <a:ext uri="{FF2B5EF4-FFF2-40B4-BE49-F238E27FC236}">
                  <a16:creationId xmlns:a16="http://schemas.microsoft.com/office/drawing/2014/main" id="{E31D6FD3-788B-6901-322F-FAB61D8B2EC6}"/>
                </a:ext>
              </a:extLst>
            </p:cNvPr>
            <p:cNvPicPr>
              <a:picLocks noChangeAspect="1"/>
            </p:cNvPicPr>
            <p:nvPr/>
          </p:nvPicPr>
          <p:blipFill>
            <a:blip r:embed="rId6"/>
            <a:stretch>
              <a:fillRect/>
            </a:stretch>
          </p:blipFill>
          <p:spPr>
            <a:xfrm>
              <a:off x="2173848" y="2202566"/>
              <a:ext cx="2906019" cy="1929877"/>
            </a:xfrm>
            <a:prstGeom prst="rect">
              <a:avLst/>
            </a:prstGeom>
          </p:spPr>
        </p:pic>
        <p:pic>
          <p:nvPicPr>
            <p:cNvPr id="8" name="Afbeelding 7">
              <a:extLst>
                <a:ext uri="{FF2B5EF4-FFF2-40B4-BE49-F238E27FC236}">
                  <a16:creationId xmlns:a16="http://schemas.microsoft.com/office/drawing/2014/main" id="{DF75C96C-BF9A-6334-7C40-918AEAB27922}"/>
                </a:ext>
              </a:extLst>
            </p:cNvPr>
            <p:cNvPicPr>
              <a:picLocks noChangeAspect="1"/>
            </p:cNvPicPr>
            <p:nvPr/>
          </p:nvPicPr>
          <p:blipFill>
            <a:blip r:embed="rId7"/>
            <a:stretch>
              <a:fillRect/>
            </a:stretch>
          </p:blipFill>
          <p:spPr>
            <a:xfrm>
              <a:off x="2310651" y="2687335"/>
              <a:ext cx="1156449" cy="493253"/>
            </a:xfrm>
            <a:prstGeom prst="rect">
              <a:avLst/>
            </a:prstGeom>
          </p:spPr>
        </p:pic>
      </p:grpSp>
      <p:sp>
        <p:nvSpPr>
          <p:cNvPr id="9" name="Tekstvak 8">
            <a:extLst>
              <a:ext uri="{FF2B5EF4-FFF2-40B4-BE49-F238E27FC236}">
                <a16:creationId xmlns:a16="http://schemas.microsoft.com/office/drawing/2014/main" id="{E199A828-3D68-EFCB-3086-66315287D55C}"/>
              </a:ext>
            </a:extLst>
          </p:cNvPr>
          <p:cNvSpPr txBox="1"/>
          <p:nvPr/>
        </p:nvSpPr>
        <p:spPr>
          <a:xfrm>
            <a:off x="4582865" y="5475350"/>
            <a:ext cx="3037830" cy="523220"/>
          </a:xfrm>
          <a:prstGeom prst="rect">
            <a:avLst/>
          </a:prstGeom>
          <a:noFill/>
        </p:spPr>
        <p:txBody>
          <a:bodyPr wrap="square" rtlCol="0">
            <a:spAutoFit/>
          </a:bodyPr>
          <a:lstStyle/>
          <a:p>
            <a:pPr algn="ctr"/>
            <a:r>
              <a:rPr lang="nl-NL" sz="1400" dirty="0"/>
              <a:t>Vragen over </a:t>
            </a:r>
            <a:r>
              <a:rPr lang="nl-NL" sz="1400" dirty="0" err="1"/>
              <a:t>patiëntenparticipatie</a:t>
            </a:r>
            <a:r>
              <a:rPr lang="nl-NL" sz="1400" dirty="0"/>
              <a:t> in ABR-formulier</a:t>
            </a:r>
          </a:p>
        </p:txBody>
      </p:sp>
      <p:pic>
        <p:nvPicPr>
          <p:cNvPr id="10" name="Picture 12" descr="68.800+ Vragenlijst Illustraties, royalty-free vector illustraties en  clip-art - iStock | Onderzoek, Research, Marktonderzoek">
            <a:extLst>
              <a:ext uri="{FF2B5EF4-FFF2-40B4-BE49-F238E27FC236}">
                <a16:creationId xmlns:a16="http://schemas.microsoft.com/office/drawing/2014/main" id="{7266E038-1EB2-D785-6F90-08F6F4C29D77}"/>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2108" t="16570" r="22479" b="15999"/>
          <a:stretch/>
        </p:blipFill>
        <p:spPr bwMode="auto">
          <a:xfrm>
            <a:off x="3191704" y="4717749"/>
            <a:ext cx="1346556" cy="1638600"/>
          </a:xfrm>
          <a:prstGeom prst="rect">
            <a:avLst/>
          </a:prstGeom>
          <a:noFill/>
          <a:extLst>
            <a:ext uri="{909E8E84-426E-40DD-AFC4-6F175D3DCCD1}">
              <a14:hiddenFill xmlns:a14="http://schemas.microsoft.com/office/drawing/2010/main">
                <a:solidFill>
                  <a:srgbClr val="FFFFFF"/>
                </a:solidFill>
              </a14:hiddenFill>
            </a:ext>
          </a:extLst>
        </p:spPr>
      </p:pic>
      <p:sp>
        <p:nvSpPr>
          <p:cNvPr id="11" name="Pijl: rechts 10">
            <a:extLst>
              <a:ext uri="{FF2B5EF4-FFF2-40B4-BE49-F238E27FC236}">
                <a16:creationId xmlns:a16="http://schemas.microsoft.com/office/drawing/2014/main" id="{BF5BE975-087F-178E-A95D-AF9E28E4E61B}"/>
              </a:ext>
            </a:extLst>
          </p:cNvPr>
          <p:cNvSpPr/>
          <p:nvPr/>
        </p:nvSpPr>
        <p:spPr>
          <a:xfrm rot="5400000">
            <a:off x="3632267" y="3925111"/>
            <a:ext cx="471035" cy="325120"/>
          </a:xfrm>
          <a:prstGeom prst="rightArrow">
            <a:avLst/>
          </a:prstGeom>
          <a:solidFill>
            <a:schemeClr val="accent2"/>
          </a:solidFill>
          <a:ln>
            <a:solidFill>
              <a:srgbClr val="8818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el 1">
            <a:extLst>
              <a:ext uri="{FF2B5EF4-FFF2-40B4-BE49-F238E27FC236}">
                <a16:creationId xmlns:a16="http://schemas.microsoft.com/office/drawing/2014/main" id="{9C7B22EA-0DBA-C3AB-FFB7-F2E557478799}"/>
              </a:ext>
            </a:extLst>
          </p:cNvPr>
          <p:cNvSpPr txBox="1">
            <a:spLocks/>
          </p:cNvSpPr>
          <p:nvPr/>
        </p:nvSpPr>
        <p:spPr>
          <a:xfrm>
            <a:off x="495728" y="177283"/>
            <a:ext cx="116962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200" b="1" dirty="0">
                <a:solidFill>
                  <a:srgbClr val="01689B"/>
                </a:solidFill>
                <a:latin typeface="Franklin Gothic Book" panose="020B0503020102020204" pitchFamily="34" charset="0"/>
                <a:cs typeface="Arial" panose="020B0604020202020204" pitchFamily="34" charset="0"/>
              </a:rPr>
              <a:t>Totstandkoming van vragen over </a:t>
            </a:r>
            <a:r>
              <a:rPr lang="nl-NL" sz="3200" b="1" dirty="0" err="1">
                <a:solidFill>
                  <a:srgbClr val="01689B"/>
                </a:solidFill>
                <a:latin typeface="Franklin Gothic Book" panose="020B0503020102020204" pitchFamily="34" charset="0"/>
                <a:cs typeface="Arial" panose="020B0604020202020204" pitchFamily="34" charset="0"/>
              </a:rPr>
              <a:t>patiëntenparticipatie</a:t>
            </a:r>
            <a:r>
              <a:rPr lang="nl-NL" sz="3200" b="1" dirty="0">
                <a:solidFill>
                  <a:srgbClr val="01689B"/>
                </a:solidFill>
                <a:latin typeface="Franklin Gothic Book" panose="020B0503020102020204" pitchFamily="34" charset="0"/>
                <a:cs typeface="Arial" panose="020B0604020202020204" pitchFamily="34" charset="0"/>
              </a:rPr>
              <a:t> m.b.v. input vanuit het veld</a:t>
            </a:r>
          </a:p>
        </p:txBody>
      </p:sp>
    </p:spTree>
    <p:extLst>
      <p:ext uri="{BB962C8B-B14F-4D97-AF65-F5344CB8AC3E}">
        <p14:creationId xmlns:p14="http://schemas.microsoft.com/office/powerpoint/2010/main" val="16147046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3074FC0-61A0-4A40-8C08-A1B7CC09F03B}"/>
              </a:ext>
            </a:extLst>
          </p:cNvPr>
          <p:cNvPicPr>
            <a:picLocks noChangeAspect="1"/>
          </p:cNvPicPr>
          <p:nvPr/>
        </p:nvPicPr>
        <p:blipFill>
          <a:blip r:embed="rId4" cstate="print">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10206376" y="6026499"/>
            <a:ext cx="1687278" cy="610749"/>
          </a:xfrm>
          <a:prstGeom prst="rect">
            <a:avLst/>
          </a:prstGeom>
        </p:spPr>
      </p:pic>
      <p:pic>
        <p:nvPicPr>
          <p:cNvPr id="1030" name="Picture 6" descr="Nieuw: handreiking Oefenen.nl | Bnetwerk">
            <a:extLst>
              <a:ext uri="{FF2B5EF4-FFF2-40B4-BE49-F238E27FC236}">
                <a16:creationId xmlns:a16="http://schemas.microsoft.com/office/drawing/2014/main" id="{9A6BDD79-7752-4BC6-B7EE-9B3E384376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3864" y="1510921"/>
            <a:ext cx="5096234" cy="2824163"/>
          </a:xfrm>
          <a:prstGeom prst="rect">
            <a:avLst/>
          </a:prstGeom>
          <a:noFill/>
          <a:extLst>
            <a:ext uri="{909E8E84-426E-40DD-AFC4-6F175D3DCCD1}">
              <a14:hiddenFill xmlns:a14="http://schemas.microsoft.com/office/drawing/2010/main">
                <a:solidFill>
                  <a:srgbClr val="FFFFFF"/>
                </a:solidFill>
              </a14:hiddenFill>
            </a:ext>
          </a:extLst>
        </p:spPr>
      </p:pic>
      <p:sp>
        <p:nvSpPr>
          <p:cNvPr id="8" name="Titel 1">
            <a:extLst>
              <a:ext uri="{FF2B5EF4-FFF2-40B4-BE49-F238E27FC236}">
                <a16:creationId xmlns:a16="http://schemas.microsoft.com/office/drawing/2014/main" id="{D2BDCC0D-1C59-4416-BE0F-0F977CB6211A}"/>
              </a:ext>
            </a:extLst>
          </p:cNvPr>
          <p:cNvSpPr txBox="1">
            <a:spLocks/>
          </p:cNvSpPr>
          <p:nvPr/>
        </p:nvSpPr>
        <p:spPr>
          <a:xfrm>
            <a:off x="495728" y="177283"/>
            <a:ext cx="116962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200" b="1" dirty="0">
                <a:solidFill>
                  <a:srgbClr val="01689B"/>
                </a:solidFill>
                <a:latin typeface="Franklin Gothic Book" panose="020B0503020102020204" pitchFamily="34" charset="0"/>
                <a:cs typeface="Arial" panose="020B0604020202020204" pitchFamily="34" charset="0"/>
              </a:rPr>
              <a:t>Handreiking</a:t>
            </a:r>
          </a:p>
        </p:txBody>
      </p:sp>
      <p:pic>
        <p:nvPicPr>
          <p:cNvPr id="12" name="Afbeelding 11">
            <a:extLst>
              <a:ext uri="{FF2B5EF4-FFF2-40B4-BE49-F238E27FC236}">
                <a16:creationId xmlns:a16="http://schemas.microsoft.com/office/drawing/2014/main" id="{A327D306-E405-4342-A1EE-390F829FD8FC}"/>
              </a:ext>
            </a:extLst>
          </p:cNvPr>
          <p:cNvPicPr>
            <a:picLocks noChangeAspect="1"/>
          </p:cNvPicPr>
          <p:nvPr/>
        </p:nvPicPr>
        <p:blipFill>
          <a:blip r:embed="rId6"/>
          <a:stretch>
            <a:fillRect/>
          </a:stretch>
        </p:blipFill>
        <p:spPr>
          <a:xfrm>
            <a:off x="571928" y="1377294"/>
            <a:ext cx="5139562" cy="2824163"/>
          </a:xfrm>
          <a:prstGeom prst="rect">
            <a:avLst/>
          </a:prstGeom>
          <a:ln>
            <a:solidFill>
              <a:srgbClr val="01689B"/>
            </a:solidFill>
          </a:ln>
        </p:spPr>
      </p:pic>
    </p:spTree>
    <p:extLst>
      <p:ext uri="{BB962C8B-B14F-4D97-AF65-F5344CB8AC3E}">
        <p14:creationId xmlns:p14="http://schemas.microsoft.com/office/powerpoint/2010/main" val="35641306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10" name="Titel 1"/>
          <p:cNvSpPr txBox="1">
            <a:spLocks/>
          </p:cNvSpPr>
          <p:nvPr/>
        </p:nvSpPr>
        <p:spPr>
          <a:xfrm>
            <a:off x="186513" y="240631"/>
            <a:ext cx="113538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000" b="1" i="0" u="none" strike="noStrike" kern="1200" cap="none" spc="0" normalizeH="0" baseline="0" noProof="0" dirty="0">
                <a:ln>
                  <a:noFill/>
                </a:ln>
                <a:solidFill>
                  <a:srgbClr val="01689B"/>
                </a:solidFill>
                <a:effectLst/>
                <a:uLnTx/>
                <a:uFillTx/>
                <a:latin typeface="Franklin Gothic Book" panose="020B0503020102020204" pitchFamily="34" charset="0"/>
                <a:ea typeface="+mj-ea"/>
                <a:cs typeface="Arial" panose="020B0604020202020204" pitchFamily="34" charset="0"/>
              </a:rPr>
              <a:t>Vragen in het </a:t>
            </a:r>
            <a:r>
              <a:rPr kumimoji="0" lang="nl-NL" sz="3000" b="1" i="0" u="none" strike="noStrike" kern="1200" cap="none" spc="0" normalizeH="0" baseline="0" noProof="0" dirty="0" err="1">
                <a:ln>
                  <a:noFill/>
                </a:ln>
                <a:solidFill>
                  <a:srgbClr val="01689B"/>
                </a:solidFill>
                <a:effectLst/>
                <a:uLnTx/>
                <a:uFillTx/>
                <a:latin typeface="Franklin Gothic Book" panose="020B0503020102020204" pitchFamily="34" charset="0"/>
                <a:ea typeface="+mj-ea"/>
                <a:cs typeface="Arial" panose="020B0604020202020204" pitchFamily="34" charset="0"/>
              </a:rPr>
              <a:t>onderzoeksdossier</a:t>
            </a:r>
            <a:r>
              <a:rPr kumimoji="0" lang="nl-NL" sz="3000" b="1" i="0" u="none" strike="noStrike" kern="1200" cap="none" spc="0" normalizeH="0" baseline="0" noProof="0" dirty="0">
                <a:ln>
                  <a:noFill/>
                </a:ln>
                <a:solidFill>
                  <a:srgbClr val="01689B"/>
                </a:solidFill>
                <a:effectLst/>
                <a:uLnTx/>
                <a:uFillTx/>
                <a:latin typeface="Franklin Gothic Book" panose="020B0503020102020204" pitchFamily="34" charset="0"/>
                <a:ea typeface="+mj-ea"/>
                <a:cs typeface="Arial" panose="020B0604020202020204" pitchFamily="34" charset="0"/>
              </a:rPr>
              <a:t> (ABR-formulier) sinds 1 maart 2023</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sz="3200" b="1" i="0" u="none" strike="noStrike" kern="1200" cap="none" spc="0" normalizeH="0" baseline="0" noProof="0" dirty="0">
              <a:ln>
                <a:noFill/>
              </a:ln>
              <a:solidFill>
                <a:srgbClr val="CC6600"/>
              </a:solidFill>
              <a:effectLst/>
              <a:uLnTx/>
              <a:uFillTx/>
              <a:latin typeface="Franklin Gothic Book" panose="020B05030201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sz="3200" b="1" i="0" u="none" strike="noStrike" kern="1200" cap="none" spc="0" normalizeH="0" baseline="0" noProof="0" dirty="0">
              <a:ln>
                <a:noFill/>
              </a:ln>
              <a:solidFill>
                <a:srgbClr val="CC6600"/>
              </a:solidFill>
              <a:effectLst/>
              <a:uLnTx/>
              <a:uFillTx/>
              <a:latin typeface="Franklin Gothic Book" panose="020B0503020102020204" pitchFamily="34" charset="0"/>
              <a:ea typeface="+mj-ea"/>
              <a:cs typeface="Arial" panose="020B0604020202020204" pitchFamily="34" charset="0"/>
            </a:endParaRPr>
          </a:p>
        </p:txBody>
      </p:sp>
      <p:pic>
        <p:nvPicPr>
          <p:cNvPr id="5" name="Afbeelding 4">
            <a:extLst>
              <a:ext uri="{FF2B5EF4-FFF2-40B4-BE49-F238E27FC236}">
                <a16:creationId xmlns:a16="http://schemas.microsoft.com/office/drawing/2014/main" id="{B3074FC0-61A0-4A40-8C08-A1B7CC09F03B}"/>
              </a:ext>
            </a:extLst>
          </p:cNvPr>
          <p:cNvPicPr>
            <a:picLocks noChangeAspect="1"/>
          </p:cNvPicPr>
          <p:nvPr/>
        </p:nvPicPr>
        <p:blipFill>
          <a:blip r:embed="rId4" cstate="print">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10206376" y="6026499"/>
            <a:ext cx="1687278" cy="610749"/>
          </a:xfrm>
          <a:prstGeom prst="rect">
            <a:avLst/>
          </a:prstGeom>
        </p:spPr>
      </p:pic>
      <p:pic>
        <p:nvPicPr>
          <p:cNvPr id="19" name="Afbeelding 18">
            <a:extLst>
              <a:ext uri="{FF2B5EF4-FFF2-40B4-BE49-F238E27FC236}">
                <a16:creationId xmlns:a16="http://schemas.microsoft.com/office/drawing/2014/main" id="{AFA53774-1AF0-4589-A7D8-FD51BBDB9510}"/>
              </a:ext>
            </a:extLst>
          </p:cNvPr>
          <p:cNvPicPr>
            <a:picLocks noChangeAspect="1"/>
          </p:cNvPicPr>
          <p:nvPr/>
        </p:nvPicPr>
        <p:blipFill>
          <a:blip r:embed="rId5"/>
          <a:stretch>
            <a:fillRect/>
          </a:stretch>
        </p:blipFill>
        <p:spPr>
          <a:xfrm>
            <a:off x="245234" y="1754553"/>
            <a:ext cx="11838917" cy="1682689"/>
          </a:xfrm>
          <a:prstGeom prst="rect">
            <a:avLst/>
          </a:prstGeom>
          <a:ln>
            <a:solidFill>
              <a:srgbClr val="01689B"/>
            </a:solidFill>
          </a:ln>
        </p:spPr>
      </p:pic>
      <p:sp>
        <p:nvSpPr>
          <p:cNvPr id="2" name="Tekstvak 1">
            <a:extLst>
              <a:ext uri="{FF2B5EF4-FFF2-40B4-BE49-F238E27FC236}">
                <a16:creationId xmlns:a16="http://schemas.microsoft.com/office/drawing/2014/main" id="{B608209E-9017-FA80-3FE1-9F72C73EB800}"/>
              </a:ext>
            </a:extLst>
          </p:cNvPr>
          <p:cNvSpPr txBox="1"/>
          <p:nvPr/>
        </p:nvSpPr>
        <p:spPr>
          <a:xfrm>
            <a:off x="186513" y="3643397"/>
            <a:ext cx="9268435" cy="1831271"/>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nl-NL" sz="2200" b="0" i="0" u="none" strike="noStrike" kern="1200" cap="none" spc="0" normalizeH="0" baseline="0" noProof="0" dirty="0">
                <a:ln>
                  <a:noFill/>
                </a:ln>
                <a:solidFill>
                  <a:srgbClr val="E17000"/>
                </a:solidFill>
                <a:effectLst/>
                <a:uLnTx/>
                <a:uFillTx/>
                <a:latin typeface="Calibri" panose="020F0502020204030204" pitchFamily="34" charset="0"/>
                <a:ea typeface="+mn-ea"/>
                <a:cs typeface="Calibri" panose="020F0502020204030204" pitchFamily="34" charset="0"/>
              </a:rPr>
              <a:t>Wanneer patiënten niet betrokken zijn:</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200" b="0" i="0" u="none" strike="noStrike" kern="1200" cap="none" spc="0" normalizeH="0" baseline="0" noProof="0" dirty="0">
                <a:ln>
                  <a:noFill/>
                </a:ln>
                <a:solidFill>
                  <a:srgbClr val="E17000"/>
                </a:solidFill>
                <a:effectLst/>
                <a:uLnTx/>
                <a:uFillTx/>
                <a:latin typeface="Calibri" panose="020F0502020204030204" pitchFamily="34" charset="0"/>
                <a:ea typeface="+mn-ea"/>
                <a:cs typeface="Calibri" panose="020F0502020204030204" pitchFamily="34" charset="0"/>
              </a:rPr>
              <a:t>Onderbouwen waarom</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200" b="0" i="0" u="none" strike="noStrike" kern="1200" cap="none" spc="0" normalizeH="0" baseline="0" noProof="0" dirty="0">
                <a:ln>
                  <a:noFill/>
                </a:ln>
                <a:solidFill>
                  <a:srgbClr val="E17000"/>
                </a:solidFill>
                <a:effectLst/>
                <a:uLnTx/>
                <a:uFillTx/>
                <a:latin typeface="Calibri" panose="020F0502020204030204" pitchFamily="34" charset="0"/>
                <a:ea typeface="+mn-ea"/>
                <a:cs typeface="Calibri" panose="020F0502020204030204" pitchFamily="34" charset="0"/>
              </a:rPr>
              <a:t>Patiëntenparticipatie is voorlopig niet verplicht – geen reden voor afwijzing</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200" b="0" i="0" u="none" strike="noStrike" kern="1200" cap="none" spc="0" normalizeH="0" baseline="0" noProof="0" dirty="0">
                <a:ln>
                  <a:noFill/>
                </a:ln>
                <a:solidFill>
                  <a:srgbClr val="E17000"/>
                </a:solidFill>
                <a:effectLst/>
                <a:uLnTx/>
                <a:uFillTx/>
                <a:latin typeface="Calibri" panose="020F0502020204030204" pitchFamily="34" charset="0"/>
                <a:ea typeface="Calibri" panose="020F0502020204030204" pitchFamily="34" charset="0"/>
                <a:cs typeface="Calibri" panose="020F0502020204030204" pitchFamily="34" charset="0"/>
              </a:rPr>
              <a:t>Commissie kan vragen stellen over </a:t>
            </a:r>
            <a:r>
              <a:rPr kumimoji="0" lang="nl-NL" sz="2200" b="0" i="0" u="none" strike="noStrike" kern="1200" cap="none" spc="0" normalizeH="0" baseline="0" noProof="0" dirty="0" err="1">
                <a:ln>
                  <a:noFill/>
                </a:ln>
                <a:solidFill>
                  <a:srgbClr val="E17000"/>
                </a:solidFill>
                <a:effectLst/>
                <a:uLnTx/>
                <a:uFillTx/>
                <a:latin typeface="Calibri" panose="020F0502020204030204" pitchFamily="34" charset="0"/>
                <a:ea typeface="Calibri" panose="020F0502020204030204" pitchFamily="34" charset="0"/>
                <a:cs typeface="Calibri" panose="020F0502020204030204" pitchFamily="34" charset="0"/>
              </a:rPr>
              <a:t>patiëntenperspectief</a:t>
            </a:r>
            <a:r>
              <a:rPr kumimoji="0" lang="nl-NL" sz="2200" b="0" i="0" u="none" strike="noStrike" kern="1200" cap="none" spc="0" normalizeH="0" baseline="0" noProof="0" dirty="0">
                <a:ln>
                  <a:noFill/>
                </a:ln>
                <a:solidFill>
                  <a:srgbClr val="E17000"/>
                </a:solidFill>
                <a:effectLst/>
                <a:uLnTx/>
                <a:uFillTx/>
                <a:latin typeface="Calibri" panose="020F0502020204030204" pitchFamily="34" charset="0"/>
                <a:ea typeface="Calibri" panose="020F0502020204030204" pitchFamily="34" charset="0"/>
                <a:cs typeface="Calibri" panose="020F0502020204030204" pitchFamily="34" charset="0"/>
              </a:rPr>
              <a:t> in vraagbrief</a:t>
            </a:r>
          </a:p>
        </p:txBody>
      </p:sp>
      <p:sp>
        <p:nvSpPr>
          <p:cNvPr id="3" name="Tekstvak 2">
            <a:extLst>
              <a:ext uri="{FF2B5EF4-FFF2-40B4-BE49-F238E27FC236}">
                <a16:creationId xmlns:a16="http://schemas.microsoft.com/office/drawing/2014/main" id="{DB9CC9BF-609F-798D-7414-D8314A23A7B1}"/>
              </a:ext>
            </a:extLst>
          </p:cNvPr>
          <p:cNvSpPr txBox="1"/>
          <p:nvPr/>
        </p:nvSpPr>
        <p:spPr>
          <a:xfrm>
            <a:off x="183208" y="1043818"/>
            <a:ext cx="10044384"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200" b="0" i="0" u="none" strike="noStrike" kern="1200" cap="none" spc="0" normalizeH="0" baseline="0" noProof="0" dirty="0">
                <a:ln>
                  <a:noFill/>
                </a:ln>
                <a:solidFill>
                  <a:srgbClr val="E17000"/>
                </a:solidFill>
                <a:effectLst/>
                <a:uLnTx/>
                <a:uFillTx/>
                <a:latin typeface="Calibri" panose="020F0502020204030204"/>
                <a:ea typeface="+mn-ea"/>
                <a:cs typeface="+mn-cs"/>
              </a:rPr>
              <a:t>Vragen verschijnen alléén bij nationaal niet-geneesmiddelenonderzoek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200" b="0" i="0" u="none" strike="noStrike" kern="1200" cap="none" spc="0" normalizeH="0" baseline="0" noProof="0" dirty="0">
                <a:ln>
                  <a:noFill/>
                </a:ln>
                <a:solidFill>
                  <a:srgbClr val="E17000"/>
                </a:solidFill>
                <a:effectLst/>
                <a:uLnTx/>
                <a:uFillTx/>
                <a:latin typeface="Calibri" panose="020F0502020204030204"/>
                <a:ea typeface="+mn-ea"/>
                <a:cs typeface="+mn-cs"/>
              </a:rPr>
              <a:t> </a:t>
            </a:r>
            <a:endParaRPr kumimoji="0" lang="nl-NL" sz="2200" b="0" i="0" u="none" strike="noStrike" kern="1200" cap="none" spc="0" normalizeH="0" baseline="0" noProof="0" dirty="0">
              <a:ln>
                <a:noFill/>
              </a:ln>
              <a:solidFill>
                <a:srgbClr val="CC66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621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10" name="Titel 1"/>
          <p:cNvSpPr txBox="1">
            <a:spLocks/>
          </p:cNvSpPr>
          <p:nvPr/>
        </p:nvSpPr>
        <p:spPr>
          <a:xfrm>
            <a:off x="186513" y="240631"/>
            <a:ext cx="113538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200" b="1" i="0" u="none" strike="noStrike" kern="1200" cap="none" spc="0" normalizeH="0" baseline="0" noProof="0" dirty="0">
                <a:ln>
                  <a:noFill/>
                </a:ln>
                <a:solidFill>
                  <a:srgbClr val="01689B"/>
                </a:solidFill>
                <a:effectLst/>
                <a:uLnTx/>
                <a:uFillTx/>
                <a:latin typeface="Franklin Gothic Book" panose="020B0503020102020204" pitchFamily="34" charset="0"/>
                <a:ea typeface="+mj-ea"/>
                <a:cs typeface="Arial" panose="020B0604020202020204" pitchFamily="34" charset="0"/>
              </a:rPr>
              <a:t>7 vragen in totaal</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sz="3200" b="1" i="0" u="none" strike="noStrike" kern="1200" cap="none" spc="0" normalizeH="0" baseline="0" noProof="0" dirty="0">
              <a:ln>
                <a:noFill/>
              </a:ln>
              <a:solidFill>
                <a:srgbClr val="CC6600"/>
              </a:solidFill>
              <a:effectLst/>
              <a:uLnTx/>
              <a:uFillTx/>
              <a:latin typeface="Franklin Gothic Book" panose="020B05030201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sz="3200" b="1" i="0" u="none" strike="noStrike" kern="1200" cap="none" spc="0" normalizeH="0" baseline="0" noProof="0" dirty="0">
              <a:ln>
                <a:noFill/>
              </a:ln>
              <a:solidFill>
                <a:srgbClr val="CC6600"/>
              </a:solidFill>
              <a:effectLst/>
              <a:uLnTx/>
              <a:uFillTx/>
              <a:latin typeface="Franklin Gothic Book" panose="020B0503020102020204" pitchFamily="34" charset="0"/>
              <a:ea typeface="+mj-ea"/>
              <a:cs typeface="Arial" panose="020B0604020202020204" pitchFamily="34" charset="0"/>
            </a:endParaRPr>
          </a:p>
        </p:txBody>
      </p:sp>
      <p:pic>
        <p:nvPicPr>
          <p:cNvPr id="4" name="Afbeelding 3">
            <a:extLst>
              <a:ext uri="{FF2B5EF4-FFF2-40B4-BE49-F238E27FC236}">
                <a16:creationId xmlns:a16="http://schemas.microsoft.com/office/drawing/2014/main" id="{82A1A60A-07F2-415C-9CA2-98491FFE2983}"/>
              </a:ext>
            </a:extLst>
          </p:cNvPr>
          <p:cNvPicPr>
            <a:picLocks noChangeAspect="1"/>
          </p:cNvPicPr>
          <p:nvPr/>
        </p:nvPicPr>
        <p:blipFill rotWithShape="1">
          <a:blip r:embed="rId4"/>
          <a:srcRect b="70346"/>
          <a:stretch/>
        </p:blipFill>
        <p:spPr>
          <a:xfrm>
            <a:off x="288820" y="855201"/>
            <a:ext cx="11705886" cy="3304008"/>
          </a:xfrm>
          <a:prstGeom prst="rect">
            <a:avLst/>
          </a:prstGeom>
        </p:spPr>
      </p:pic>
      <p:pic>
        <p:nvPicPr>
          <p:cNvPr id="24" name="Afbeelding 23">
            <a:extLst>
              <a:ext uri="{FF2B5EF4-FFF2-40B4-BE49-F238E27FC236}">
                <a16:creationId xmlns:a16="http://schemas.microsoft.com/office/drawing/2014/main" id="{AFA330EE-5A1F-44FA-89D5-B355B1748361}"/>
              </a:ext>
            </a:extLst>
          </p:cNvPr>
          <p:cNvPicPr>
            <a:picLocks noChangeAspect="1"/>
          </p:cNvPicPr>
          <p:nvPr/>
        </p:nvPicPr>
        <p:blipFill>
          <a:blip r:embed="rId5" cstate="print">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10206376" y="6026499"/>
            <a:ext cx="1687278" cy="610749"/>
          </a:xfrm>
          <a:prstGeom prst="rect">
            <a:avLst/>
          </a:prstGeom>
        </p:spPr>
      </p:pic>
      <p:pic>
        <p:nvPicPr>
          <p:cNvPr id="2" name="Afbeelding 1">
            <a:extLst>
              <a:ext uri="{FF2B5EF4-FFF2-40B4-BE49-F238E27FC236}">
                <a16:creationId xmlns:a16="http://schemas.microsoft.com/office/drawing/2014/main" id="{684E37D9-489D-6BCB-B124-207FDF87059A}"/>
              </a:ext>
            </a:extLst>
          </p:cNvPr>
          <p:cNvPicPr>
            <a:picLocks noChangeAspect="1"/>
          </p:cNvPicPr>
          <p:nvPr/>
        </p:nvPicPr>
        <p:blipFill rotWithShape="1">
          <a:blip r:embed="rId4"/>
          <a:srcRect t="53696" r="15917" b="28183"/>
          <a:stretch/>
        </p:blipFill>
        <p:spPr>
          <a:xfrm>
            <a:off x="298347" y="4167142"/>
            <a:ext cx="9908030" cy="2032472"/>
          </a:xfrm>
          <a:prstGeom prst="rect">
            <a:avLst/>
          </a:prstGeom>
        </p:spPr>
      </p:pic>
    </p:spTree>
    <p:extLst>
      <p:ext uri="{BB962C8B-B14F-4D97-AF65-F5344CB8AC3E}">
        <p14:creationId xmlns:p14="http://schemas.microsoft.com/office/powerpoint/2010/main" val="1831436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a:solidFill>
                  <a:srgbClr val="01689B"/>
                </a:solidFill>
                <a:latin typeface="Franklin Gothic Book" panose="020B0503020102020204" pitchFamily="34" charset="0"/>
                <a:cs typeface="Arial" panose="020B0604020202020204" pitchFamily="34" charset="0"/>
              </a:rPr>
              <a:t>Toepassing bij beoordeling ethische commissie</a:t>
            </a:r>
          </a:p>
        </p:txBody>
      </p:sp>
      <p:sp>
        <p:nvSpPr>
          <p:cNvPr id="6" name="Tijdelijke aanduiding voor inhoud 1">
            <a:extLst>
              <a:ext uri="{FF2B5EF4-FFF2-40B4-BE49-F238E27FC236}">
                <a16:creationId xmlns:a16="http://schemas.microsoft.com/office/drawing/2014/main" id="{A1FD45E2-0CFE-4742-A1BB-75A27223FEDC}"/>
              </a:ext>
            </a:extLst>
          </p:cNvPr>
          <p:cNvSpPr txBox="1">
            <a:spLocks/>
          </p:cNvSpPr>
          <p:nvPr/>
        </p:nvSpPr>
        <p:spPr>
          <a:xfrm>
            <a:off x="838200" y="1930400"/>
            <a:ext cx="10646914" cy="425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400" dirty="0">
                <a:solidFill>
                  <a:srgbClr val="01689B"/>
                </a:solidFill>
              </a:rPr>
              <a:t>Meer inzicht in hoeverre protocol aansluit bij behoeften van patiënt</a:t>
            </a:r>
          </a:p>
          <a:p>
            <a:r>
              <a:rPr lang="nl-NL" sz="2400" dirty="0">
                <a:solidFill>
                  <a:srgbClr val="01689B"/>
                </a:solidFill>
              </a:rPr>
              <a:t>Betere inschatting wat eventueel voordeel van deelname is</a:t>
            </a:r>
          </a:p>
          <a:p>
            <a:r>
              <a:rPr lang="nl-NL" sz="2400" dirty="0">
                <a:solidFill>
                  <a:srgbClr val="01689B"/>
                </a:solidFill>
              </a:rPr>
              <a:t>Betere inschatting wat klinisch belang van studie is</a:t>
            </a:r>
          </a:p>
          <a:p>
            <a:r>
              <a:rPr lang="nl-NL" sz="2400" dirty="0">
                <a:solidFill>
                  <a:srgbClr val="01689B"/>
                </a:solidFill>
              </a:rPr>
              <a:t>Voorkomt onnodige vragen (over uitkomstmaten, informatiemateriaal, etc.)</a:t>
            </a:r>
          </a:p>
          <a:p>
            <a:endParaRPr lang="nl-NL" sz="2400" dirty="0">
              <a:solidFill>
                <a:srgbClr val="01689B"/>
              </a:solidFill>
            </a:endParaRPr>
          </a:p>
          <a:p>
            <a:r>
              <a:rPr lang="nl-NL" sz="2400" b="1" dirty="0">
                <a:solidFill>
                  <a:srgbClr val="01689B"/>
                </a:solidFill>
              </a:rPr>
              <a:t>Geen toetsing van patiëntenparticipatie zelf</a:t>
            </a:r>
          </a:p>
          <a:p>
            <a:endParaRPr lang="nl-NL" sz="2400" b="1" dirty="0">
              <a:solidFill>
                <a:srgbClr val="01689B"/>
              </a:solidFill>
            </a:endParaRPr>
          </a:p>
          <a:p>
            <a:pPr marL="0" indent="0">
              <a:buFont typeface="Arial" panose="020B0604020202020204" pitchFamily="34" charset="0"/>
              <a:buNone/>
            </a:pPr>
            <a:endParaRPr lang="nl-NL" sz="3200" dirty="0">
              <a:solidFill>
                <a:srgbClr val="01689B"/>
              </a:solidFill>
            </a:endParaRPr>
          </a:p>
          <a:p>
            <a:pPr marL="0" indent="0">
              <a:buFont typeface="Arial" panose="020B0604020202020204" pitchFamily="34" charset="0"/>
              <a:buNone/>
            </a:pPr>
            <a:endParaRPr lang="nl-NL" sz="3200" dirty="0">
              <a:solidFill>
                <a:srgbClr val="01689B"/>
              </a:solidFill>
            </a:endParaRPr>
          </a:p>
          <a:p>
            <a:pPr marL="0" indent="0">
              <a:buFont typeface="Arial" panose="020B0604020202020204" pitchFamily="34" charset="0"/>
              <a:buNone/>
            </a:pPr>
            <a:endParaRPr lang="nl-NL" sz="3200" dirty="0">
              <a:solidFill>
                <a:srgbClr val="01689B"/>
              </a:solidFill>
            </a:endParaRPr>
          </a:p>
          <a:p>
            <a:pPr marL="0" indent="0">
              <a:buFont typeface="Arial" panose="020B0604020202020204" pitchFamily="34" charset="0"/>
              <a:buNone/>
            </a:pPr>
            <a:endParaRPr lang="nl-NL" sz="3200" dirty="0">
              <a:solidFill>
                <a:srgbClr val="01689B"/>
              </a:solidFill>
            </a:endParaRPr>
          </a:p>
        </p:txBody>
      </p:sp>
      <p:pic>
        <p:nvPicPr>
          <p:cNvPr id="5" name="Afbeelding 4">
            <a:extLst>
              <a:ext uri="{FF2B5EF4-FFF2-40B4-BE49-F238E27FC236}">
                <a16:creationId xmlns:a16="http://schemas.microsoft.com/office/drawing/2014/main" id="{6A0C5F8B-6E50-453C-9629-0B7B2734A688}"/>
              </a:ext>
            </a:extLst>
          </p:cNvPr>
          <p:cNvPicPr>
            <a:picLocks noChangeAspect="1"/>
          </p:cNvPicPr>
          <p:nvPr/>
        </p:nvPicPr>
        <p:blipFill>
          <a:blip r:embed="rId4" cstate="print">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10206376" y="6050975"/>
            <a:ext cx="1687278" cy="610749"/>
          </a:xfrm>
          <a:prstGeom prst="rect">
            <a:avLst/>
          </a:prstGeom>
        </p:spPr>
      </p:pic>
    </p:spTree>
    <p:extLst>
      <p:ext uri="{BB962C8B-B14F-4D97-AF65-F5344CB8AC3E}">
        <p14:creationId xmlns:p14="http://schemas.microsoft.com/office/powerpoint/2010/main" val="8901287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23" name="Afbeelding 22">
            <a:extLst>
              <a:ext uri="{FF2B5EF4-FFF2-40B4-BE49-F238E27FC236}">
                <a16:creationId xmlns:a16="http://schemas.microsoft.com/office/drawing/2014/main" id="{29CC0E64-AE29-4567-93C0-C1FABB0903D4}"/>
              </a:ext>
            </a:extLst>
          </p:cNvPr>
          <p:cNvPicPr>
            <a:picLocks noChangeAspect="1"/>
          </p:cNvPicPr>
          <p:nvPr/>
        </p:nvPicPr>
        <p:blipFill>
          <a:blip r:embed="rId4" cstate="print">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10206376" y="6026499"/>
            <a:ext cx="1687278" cy="610749"/>
          </a:xfrm>
          <a:prstGeom prst="rect">
            <a:avLst/>
          </a:prstGeom>
        </p:spPr>
      </p:pic>
      <p:sp>
        <p:nvSpPr>
          <p:cNvPr id="21" name="Titel 1">
            <a:extLst>
              <a:ext uri="{FF2B5EF4-FFF2-40B4-BE49-F238E27FC236}">
                <a16:creationId xmlns:a16="http://schemas.microsoft.com/office/drawing/2014/main" id="{49E37866-C9E6-4B8C-9736-93972B18721F}"/>
              </a:ext>
            </a:extLst>
          </p:cNvPr>
          <p:cNvSpPr>
            <a:spLocks noGrp="1"/>
          </p:cNvSpPr>
          <p:nvPr>
            <p:ph type="title"/>
          </p:nvPr>
        </p:nvSpPr>
        <p:spPr/>
        <p:txBody>
          <a:bodyPr>
            <a:normAutofit/>
          </a:bodyPr>
          <a:lstStyle/>
          <a:p>
            <a:r>
              <a:rPr lang="nl-NL" sz="3200" b="1" dirty="0">
                <a:solidFill>
                  <a:srgbClr val="01689B"/>
                </a:solidFill>
                <a:latin typeface="Franklin Gothic Book" panose="020B0503020102020204" pitchFamily="34" charset="0"/>
                <a:cs typeface="Arial" panose="020B0604020202020204" pitchFamily="34" charset="0"/>
              </a:rPr>
              <a:t>Inhoud</a:t>
            </a:r>
          </a:p>
        </p:txBody>
      </p:sp>
      <p:sp>
        <p:nvSpPr>
          <p:cNvPr id="2" name="Tijdelijke aanduiding voor inhoud 1">
            <a:extLst>
              <a:ext uri="{FF2B5EF4-FFF2-40B4-BE49-F238E27FC236}">
                <a16:creationId xmlns:a16="http://schemas.microsoft.com/office/drawing/2014/main" id="{80C64394-A776-44EE-8549-5EF3745D0CDA}"/>
              </a:ext>
            </a:extLst>
          </p:cNvPr>
          <p:cNvSpPr>
            <a:spLocks noGrp="1"/>
          </p:cNvSpPr>
          <p:nvPr>
            <p:ph idx="1"/>
          </p:nvPr>
        </p:nvSpPr>
        <p:spPr/>
        <p:txBody>
          <a:bodyPr>
            <a:normAutofit/>
          </a:bodyPr>
          <a:lstStyle/>
          <a:p>
            <a:r>
              <a:rPr lang="nl-NL" sz="2400" dirty="0" err="1">
                <a:solidFill>
                  <a:srgbClr val="01689B"/>
                </a:solidFill>
              </a:rPr>
              <a:t>Patiëntenparticipatie</a:t>
            </a:r>
            <a:r>
              <a:rPr lang="nl-NL" sz="2400" dirty="0">
                <a:solidFill>
                  <a:srgbClr val="01689B"/>
                </a:solidFill>
              </a:rPr>
              <a:t> - wat is het en waarom zou je het doen?</a:t>
            </a:r>
          </a:p>
          <a:p>
            <a:endParaRPr lang="nl-NL" sz="2400" dirty="0">
              <a:solidFill>
                <a:srgbClr val="01689B"/>
              </a:solidFill>
            </a:endParaRPr>
          </a:p>
          <a:p>
            <a:r>
              <a:rPr lang="nl-NL" sz="2400" dirty="0">
                <a:solidFill>
                  <a:srgbClr val="01689B"/>
                </a:solidFill>
              </a:rPr>
              <a:t>CCMO programma </a:t>
            </a:r>
            <a:r>
              <a:rPr lang="nl-NL" sz="2400" dirty="0" err="1">
                <a:solidFill>
                  <a:srgbClr val="01689B"/>
                </a:solidFill>
              </a:rPr>
              <a:t>patiëntenparticipatie</a:t>
            </a:r>
            <a:endParaRPr lang="nl-NL" sz="2400" dirty="0">
              <a:solidFill>
                <a:srgbClr val="01689B"/>
              </a:solidFill>
            </a:endParaRPr>
          </a:p>
          <a:p>
            <a:endParaRPr lang="nl-NL" sz="2400" dirty="0">
              <a:solidFill>
                <a:srgbClr val="01689B"/>
              </a:solidFill>
            </a:endParaRPr>
          </a:p>
          <a:p>
            <a:r>
              <a:rPr lang="nl-NL" sz="2400" dirty="0" err="1">
                <a:solidFill>
                  <a:srgbClr val="01689B"/>
                </a:solidFill>
              </a:rPr>
              <a:t>Patiëntenparticipatie</a:t>
            </a:r>
            <a:r>
              <a:rPr lang="nl-NL" sz="2400" dirty="0">
                <a:solidFill>
                  <a:srgbClr val="01689B"/>
                </a:solidFill>
              </a:rPr>
              <a:t> en medisch ethische toetsing</a:t>
            </a:r>
          </a:p>
          <a:p>
            <a:endParaRPr lang="nl-NL" sz="2400" dirty="0">
              <a:solidFill>
                <a:srgbClr val="01689B"/>
              </a:solidFill>
            </a:endParaRPr>
          </a:p>
          <a:p>
            <a:r>
              <a:rPr lang="nl-NL" sz="2400" dirty="0">
                <a:solidFill>
                  <a:srgbClr val="01689B"/>
                </a:solidFill>
              </a:rPr>
              <a:t>Praktijkvoorbeeld </a:t>
            </a:r>
          </a:p>
        </p:txBody>
      </p:sp>
    </p:spTree>
    <p:extLst>
      <p:ext uri="{BB962C8B-B14F-4D97-AF65-F5344CB8AC3E}">
        <p14:creationId xmlns:p14="http://schemas.microsoft.com/office/powerpoint/2010/main" val="14404908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D509CDE-E813-A584-C127-B68D210C0377}"/>
              </a:ext>
            </a:extLst>
          </p:cNvPr>
          <p:cNvSpPr>
            <a:spLocks noGrp="1"/>
          </p:cNvSpPr>
          <p:nvPr>
            <p:ph type="title"/>
          </p:nvPr>
        </p:nvSpPr>
        <p:spPr>
          <a:xfrm>
            <a:off x="696000" y="698915"/>
            <a:ext cx="10800000" cy="1211069"/>
          </a:xfrm>
        </p:spPr>
        <p:txBody>
          <a:bodyPr/>
          <a:lstStyle/>
          <a:p>
            <a:r>
              <a:rPr lang="nl-NL" sz="3733" dirty="0"/>
              <a:t>Praktijkvoorbeeld</a:t>
            </a:r>
            <a:br>
              <a:rPr lang="nl-NL" sz="3733" dirty="0"/>
            </a:br>
            <a:r>
              <a:rPr lang="nl-NL" sz="3733" dirty="0" err="1"/>
              <a:t>COVRehab</a:t>
            </a:r>
            <a:r>
              <a:rPr lang="nl-NL" sz="3733" dirty="0"/>
              <a:t> studie en COVR2Home studie</a:t>
            </a:r>
          </a:p>
        </p:txBody>
      </p:sp>
      <p:sp>
        <p:nvSpPr>
          <p:cNvPr id="5" name="Tijdelijke aanduiding voor inhoud 4">
            <a:extLst>
              <a:ext uri="{FF2B5EF4-FFF2-40B4-BE49-F238E27FC236}">
                <a16:creationId xmlns:a16="http://schemas.microsoft.com/office/drawing/2014/main" id="{F3A1246C-B6CE-F04D-1981-A886321558AC}"/>
              </a:ext>
            </a:extLst>
          </p:cNvPr>
          <p:cNvSpPr>
            <a:spLocks noGrp="1"/>
          </p:cNvSpPr>
          <p:nvPr>
            <p:ph idx="1"/>
          </p:nvPr>
        </p:nvSpPr>
        <p:spPr/>
        <p:txBody>
          <a:bodyPr/>
          <a:lstStyle/>
          <a:p>
            <a:r>
              <a:rPr lang="nl-NL" dirty="0"/>
              <a:t>Aanhoudende klachten na COVID19 besmetting</a:t>
            </a:r>
          </a:p>
          <a:p>
            <a:r>
              <a:rPr lang="nl-NL" dirty="0"/>
              <a:t>Interventie: standaard fysiotherapie + virtual </a:t>
            </a:r>
            <a:r>
              <a:rPr lang="nl-NL" dirty="0" err="1"/>
              <a:t>reality</a:t>
            </a:r>
            <a:endParaRPr lang="nl-NL" dirty="0"/>
          </a:p>
          <a:p>
            <a:endParaRPr lang="nl-NL" dirty="0"/>
          </a:p>
          <a:p>
            <a:endParaRPr lang="nl-NL" dirty="0"/>
          </a:p>
          <a:p>
            <a:endParaRPr lang="nl-NL" dirty="0"/>
          </a:p>
          <a:p>
            <a:endParaRPr lang="nl-NL" dirty="0"/>
          </a:p>
          <a:p>
            <a:endParaRPr lang="nl-NL" dirty="0"/>
          </a:p>
          <a:p>
            <a:endParaRPr lang="nl-NL" dirty="0"/>
          </a:p>
          <a:p>
            <a:r>
              <a:rPr lang="nl-NL" dirty="0"/>
              <a:t>Controle: standaard fysiotherapie</a:t>
            </a:r>
          </a:p>
        </p:txBody>
      </p:sp>
      <p:pic>
        <p:nvPicPr>
          <p:cNvPr id="6" name="Afbeelding 5">
            <a:extLst>
              <a:ext uri="{FF2B5EF4-FFF2-40B4-BE49-F238E27FC236}">
                <a16:creationId xmlns:a16="http://schemas.microsoft.com/office/drawing/2014/main" id="{2CF31EC2-82A2-0135-7F92-0F60AD72A8FE}"/>
              </a:ext>
            </a:extLst>
          </p:cNvPr>
          <p:cNvPicPr>
            <a:picLocks noChangeAspect="1"/>
          </p:cNvPicPr>
          <p:nvPr/>
        </p:nvPicPr>
        <p:blipFill rotWithShape="1">
          <a:blip r:embed="rId2"/>
          <a:srcRect l="28935" t="43915" r="33532" b="16402"/>
          <a:stretch/>
        </p:blipFill>
        <p:spPr bwMode="auto">
          <a:xfrm>
            <a:off x="1708151" y="2997201"/>
            <a:ext cx="3404104" cy="224916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77345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6C0E37B2-B79A-43AE-528E-A67CD85A1098}"/>
              </a:ext>
            </a:extLst>
          </p:cNvPr>
          <p:cNvSpPr>
            <a:spLocks noGrp="1"/>
          </p:cNvSpPr>
          <p:nvPr>
            <p:ph type="title"/>
          </p:nvPr>
        </p:nvSpPr>
        <p:spPr>
          <a:xfrm>
            <a:off x="696000" y="1046400"/>
            <a:ext cx="10800000" cy="710400"/>
          </a:xfrm>
        </p:spPr>
        <p:txBody>
          <a:bodyPr/>
          <a:lstStyle/>
          <a:p>
            <a:r>
              <a:rPr lang="en-US" dirty="0"/>
              <a:t>Virtual reality</a:t>
            </a:r>
          </a:p>
        </p:txBody>
      </p:sp>
      <p:sp>
        <p:nvSpPr>
          <p:cNvPr id="3" name="Tijdelijke aanduiding voor inhoud 2">
            <a:extLst>
              <a:ext uri="{FF2B5EF4-FFF2-40B4-BE49-F238E27FC236}">
                <a16:creationId xmlns:a16="http://schemas.microsoft.com/office/drawing/2014/main" id="{5C50AB12-54B4-C0F3-429E-64FCA7372D4F}"/>
              </a:ext>
            </a:extLst>
          </p:cNvPr>
          <p:cNvSpPr>
            <a:spLocks/>
          </p:cNvSpPr>
          <p:nvPr/>
        </p:nvSpPr>
        <p:spPr>
          <a:xfrm>
            <a:off x="623560" y="1756800"/>
            <a:ext cx="10872440" cy="4046400"/>
          </a:xfrm>
          <a:prstGeom prst="rect">
            <a:avLst/>
          </a:prstGeom>
        </p:spPr>
        <p:txBody>
          <a:bodyPr/>
          <a:lstStyle/>
          <a:p>
            <a:pPr defTabSz="1085061">
              <a:spcAft>
                <a:spcPts val="800"/>
              </a:spcAft>
            </a:pPr>
            <a:r>
              <a:rPr lang="nl-NL" sz="2136" dirty="0">
                <a:solidFill>
                  <a:srgbClr val="000000"/>
                </a:solidFill>
                <a:latin typeface="Calibri"/>
              </a:rPr>
              <a:t>Cognitie</a:t>
            </a:r>
          </a:p>
          <a:p>
            <a:pPr defTabSz="1085061">
              <a:spcAft>
                <a:spcPts val="800"/>
              </a:spcAft>
            </a:pPr>
            <a:endParaRPr lang="nl-NL" sz="2136" dirty="0">
              <a:solidFill>
                <a:srgbClr val="000000"/>
              </a:solidFill>
              <a:latin typeface="Calibri"/>
            </a:endParaRPr>
          </a:p>
          <a:p>
            <a:pPr defTabSz="1085061">
              <a:spcAft>
                <a:spcPts val="800"/>
              </a:spcAft>
            </a:pPr>
            <a:endParaRPr lang="nl-NL" sz="2136" dirty="0">
              <a:solidFill>
                <a:srgbClr val="000000"/>
              </a:solidFill>
              <a:latin typeface="Calibri"/>
            </a:endParaRPr>
          </a:p>
          <a:p>
            <a:pPr defTabSz="1085061">
              <a:spcAft>
                <a:spcPts val="800"/>
              </a:spcAft>
            </a:pPr>
            <a:r>
              <a:rPr lang="nl-NL" sz="2136" dirty="0">
                <a:solidFill>
                  <a:srgbClr val="000000"/>
                </a:solidFill>
                <a:latin typeface="Calibri"/>
              </a:rPr>
              <a:t>Ontspanning</a:t>
            </a:r>
          </a:p>
          <a:p>
            <a:pPr defTabSz="1085061">
              <a:spcAft>
                <a:spcPts val="800"/>
              </a:spcAft>
            </a:pPr>
            <a:endParaRPr lang="nl-NL" sz="2136" dirty="0">
              <a:solidFill>
                <a:srgbClr val="000000"/>
              </a:solidFill>
              <a:latin typeface="Calibri"/>
            </a:endParaRPr>
          </a:p>
          <a:p>
            <a:pPr defTabSz="1085061">
              <a:spcAft>
                <a:spcPts val="800"/>
              </a:spcAft>
            </a:pPr>
            <a:endParaRPr lang="nl-NL" sz="2136" dirty="0">
              <a:solidFill>
                <a:srgbClr val="000000"/>
              </a:solidFill>
              <a:latin typeface="Calibri"/>
            </a:endParaRPr>
          </a:p>
          <a:p>
            <a:pPr defTabSz="1085061">
              <a:spcAft>
                <a:spcPts val="800"/>
              </a:spcAft>
            </a:pPr>
            <a:endParaRPr lang="nl-NL" sz="2136" dirty="0">
              <a:solidFill>
                <a:srgbClr val="000000"/>
              </a:solidFill>
              <a:latin typeface="Calibri"/>
            </a:endParaRPr>
          </a:p>
          <a:p>
            <a:pPr defTabSz="1085061">
              <a:spcAft>
                <a:spcPts val="800"/>
              </a:spcAft>
            </a:pPr>
            <a:endParaRPr lang="nl-NL" sz="2136" dirty="0">
              <a:solidFill>
                <a:srgbClr val="000000"/>
              </a:solidFill>
              <a:latin typeface="Calibri"/>
            </a:endParaRPr>
          </a:p>
          <a:p>
            <a:pPr defTabSz="1085061">
              <a:spcAft>
                <a:spcPts val="800"/>
              </a:spcAft>
            </a:pPr>
            <a:r>
              <a:rPr lang="nl-NL" sz="2136" dirty="0">
                <a:solidFill>
                  <a:srgbClr val="000000"/>
                </a:solidFill>
                <a:latin typeface="Calibri"/>
              </a:rPr>
              <a:t>Beweging </a:t>
            </a:r>
          </a:p>
          <a:p>
            <a:pPr defTabSz="1085061">
              <a:spcAft>
                <a:spcPts val="800"/>
              </a:spcAft>
            </a:pPr>
            <a:endParaRPr lang="nl-NL" sz="2400" dirty="0">
              <a:solidFill>
                <a:srgbClr val="000000"/>
              </a:solidFill>
              <a:latin typeface="Calibri"/>
            </a:endParaRPr>
          </a:p>
        </p:txBody>
      </p:sp>
      <p:pic>
        <p:nvPicPr>
          <p:cNvPr id="4" name="Afbeelding 3">
            <a:extLst>
              <a:ext uri="{FF2B5EF4-FFF2-40B4-BE49-F238E27FC236}">
                <a16:creationId xmlns:a16="http://schemas.microsoft.com/office/drawing/2014/main" id="{544380CF-0504-1BBE-EE49-454C5BD8AB60}"/>
              </a:ext>
            </a:extLst>
          </p:cNvPr>
          <p:cNvPicPr>
            <a:picLocks noChangeAspect="1"/>
          </p:cNvPicPr>
          <p:nvPr/>
        </p:nvPicPr>
        <p:blipFill rotWithShape="1">
          <a:blip r:embed="rId2"/>
          <a:srcRect l="14220" t="41146" r="66104" b="32405"/>
          <a:stretch/>
        </p:blipFill>
        <p:spPr bwMode="auto">
          <a:xfrm>
            <a:off x="3454947" y="1785063"/>
            <a:ext cx="3335571" cy="1261452"/>
          </a:xfrm>
          <a:prstGeom prst="rect">
            <a:avLst/>
          </a:prstGeom>
          <a:ln>
            <a:noFill/>
          </a:ln>
          <a:extLst>
            <a:ext uri="{53640926-AAD7-44D8-BBD7-CCE9431645EC}">
              <a14:shadowObscured xmlns:a14="http://schemas.microsoft.com/office/drawing/2010/main"/>
            </a:ext>
          </a:extLst>
        </p:spPr>
      </p:pic>
      <p:pic>
        <p:nvPicPr>
          <p:cNvPr id="5" name="Tijdelijke aanduiding voor afbeelding 5">
            <a:extLst>
              <a:ext uri="{FF2B5EF4-FFF2-40B4-BE49-F238E27FC236}">
                <a16:creationId xmlns:a16="http://schemas.microsoft.com/office/drawing/2014/main" id="{F49188F8-9A1F-9D6E-156A-442CD4D2B19E}"/>
              </a:ext>
            </a:extLst>
          </p:cNvPr>
          <p:cNvPicPr>
            <a:picLocks noChangeAspect="1"/>
          </p:cNvPicPr>
          <p:nvPr/>
        </p:nvPicPr>
        <p:blipFill>
          <a:blip r:embed="rId3">
            <a:extLst>
              <a:ext uri="{28A0092B-C50C-407E-A947-70E740481C1C}">
                <a14:useLocalDpi xmlns:a14="http://schemas.microsoft.com/office/drawing/2010/main" val="0"/>
              </a:ext>
            </a:extLst>
          </a:blip>
          <a:srcRect t="21875" b="21875"/>
          <a:stretch>
            <a:fillRect/>
          </a:stretch>
        </p:blipFill>
        <p:spPr>
          <a:xfrm>
            <a:off x="3454947" y="3193804"/>
            <a:ext cx="2981819" cy="1677272"/>
          </a:xfrm>
          <a:prstGeom prst="rect">
            <a:avLst/>
          </a:prstGeom>
        </p:spPr>
      </p:pic>
      <p:pic>
        <p:nvPicPr>
          <p:cNvPr id="6" name="Afbeelding 5">
            <a:extLst>
              <a:ext uri="{FF2B5EF4-FFF2-40B4-BE49-F238E27FC236}">
                <a16:creationId xmlns:a16="http://schemas.microsoft.com/office/drawing/2014/main" id="{A6AC37E1-475B-E97C-AA84-76BA620475F5}"/>
              </a:ext>
            </a:extLst>
          </p:cNvPr>
          <p:cNvPicPr>
            <a:picLocks noChangeAspect="1"/>
          </p:cNvPicPr>
          <p:nvPr/>
        </p:nvPicPr>
        <p:blipFill rotWithShape="1">
          <a:blip r:embed="rId4"/>
          <a:srcRect l="14787" t="42353" r="81420" b="42986"/>
          <a:stretch/>
        </p:blipFill>
        <p:spPr bwMode="auto">
          <a:xfrm>
            <a:off x="5197026" y="4871077"/>
            <a:ext cx="1239740" cy="1348489"/>
          </a:xfrm>
          <a:prstGeom prst="rect">
            <a:avLst/>
          </a:prstGeom>
          <a:ln>
            <a:noFill/>
          </a:ln>
          <a:extLst>
            <a:ext uri="{53640926-AAD7-44D8-BBD7-CCE9431645EC}">
              <a14:shadowObscured xmlns:a14="http://schemas.microsoft.com/office/drawing/2010/main"/>
            </a:ext>
          </a:extLst>
        </p:spPr>
      </p:pic>
      <p:pic>
        <p:nvPicPr>
          <p:cNvPr id="8" name="Afbeelding 7" descr="Afbeelding met overdekt, muur, kleding, persoon&#10;&#10;Automatisch gegenereerde beschrijving">
            <a:extLst>
              <a:ext uri="{FF2B5EF4-FFF2-40B4-BE49-F238E27FC236}">
                <a16:creationId xmlns:a16="http://schemas.microsoft.com/office/drawing/2014/main" id="{67549931-FA02-1053-F303-255712A827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8132" y="4119000"/>
            <a:ext cx="3618133" cy="2035200"/>
          </a:xfrm>
          <a:prstGeom prst="rect">
            <a:avLst/>
          </a:prstGeom>
        </p:spPr>
      </p:pic>
      <p:sp>
        <p:nvSpPr>
          <p:cNvPr id="9" name="Tekstballon: ovaal 8">
            <a:extLst>
              <a:ext uri="{FF2B5EF4-FFF2-40B4-BE49-F238E27FC236}">
                <a16:creationId xmlns:a16="http://schemas.microsoft.com/office/drawing/2014/main" id="{D95B04FC-337F-2925-456E-C487152828F0}"/>
              </a:ext>
            </a:extLst>
          </p:cNvPr>
          <p:cNvSpPr/>
          <p:nvPr/>
        </p:nvSpPr>
        <p:spPr>
          <a:xfrm>
            <a:off x="7924059" y="2223889"/>
            <a:ext cx="2438400" cy="1428023"/>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r>
              <a:rPr lang="nl-NL" sz="2400" dirty="0">
                <a:solidFill>
                  <a:prstClr val="white"/>
                </a:solidFill>
                <a:latin typeface="Calibri"/>
              </a:rPr>
              <a:t>3 keer daags 30 minuten</a:t>
            </a:r>
          </a:p>
        </p:txBody>
      </p:sp>
      <p:pic>
        <p:nvPicPr>
          <p:cNvPr id="12" name="Graphic 11" descr="Klembord met vinkjes met effen opvulling">
            <a:extLst>
              <a:ext uri="{FF2B5EF4-FFF2-40B4-BE49-F238E27FC236}">
                <a16:creationId xmlns:a16="http://schemas.microsoft.com/office/drawing/2014/main" id="{DA233904-E1E7-7A69-1E03-78668A49C85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140355" y="730835"/>
            <a:ext cx="1219200" cy="1219200"/>
          </a:xfrm>
          <a:prstGeom prst="rect">
            <a:avLst/>
          </a:prstGeom>
        </p:spPr>
      </p:pic>
      <p:pic>
        <p:nvPicPr>
          <p:cNvPr id="14" name="Graphic 13" descr="Post-its met effen opvulling">
            <a:extLst>
              <a:ext uri="{FF2B5EF4-FFF2-40B4-BE49-F238E27FC236}">
                <a16:creationId xmlns:a16="http://schemas.microsoft.com/office/drawing/2014/main" id="{F86A4B22-411C-E5CB-3A36-B89496945A3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359555" y="756307"/>
            <a:ext cx="1219200" cy="1219200"/>
          </a:xfrm>
          <a:prstGeom prst="rect">
            <a:avLst/>
          </a:prstGeom>
        </p:spPr>
      </p:pic>
    </p:spTree>
    <p:extLst>
      <p:ext uri="{BB962C8B-B14F-4D97-AF65-F5344CB8AC3E}">
        <p14:creationId xmlns:p14="http://schemas.microsoft.com/office/powerpoint/2010/main" val="814765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354E78F-A0F4-F074-0E36-B23A94C87517}"/>
              </a:ext>
            </a:extLst>
          </p:cNvPr>
          <p:cNvSpPr>
            <a:spLocks noGrp="1"/>
          </p:cNvSpPr>
          <p:nvPr>
            <p:ph type="title"/>
          </p:nvPr>
        </p:nvSpPr>
        <p:spPr>
          <a:xfrm>
            <a:off x="696000" y="1049532"/>
            <a:ext cx="10800000" cy="711200"/>
          </a:xfrm>
        </p:spPr>
        <p:txBody>
          <a:bodyPr anchor="ctr">
            <a:normAutofit/>
          </a:bodyPr>
          <a:lstStyle/>
          <a:p>
            <a:r>
              <a:rPr lang="nl-NL" sz="4933">
                <a:hlinkClick r:id="rId2"/>
              </a:rPr>
              <a:t>Kickstarter voor onderzoekers | INVOLV</a:t>
            </a:r>
            <a:endParaRPr lang="nl-NL" sz="4933"/>
          </a:p>
        </p:txBody>
      </p:sp>
      <p:sp>
        <p:nvSpPr>
          <p:cNvPr id="9" name="Content Placeholder 2">
            <a:extLst>
              <a:ext uri="{FF2B5EF4-FFF2-40B4-BE49-F238E27FC236}">
                <a16:creationId xmlns:a16="http://schemas.microsoft.com/office/drawing/2014/main" id="{EAC68AB8-C36A-9FE4-7B9E-41171985145F}"/>
              </a:ext>
            </a:extLst>
          </p:cNvPr>
          <p:cNvSpPr>
            <a:spLocks noGrp="1"/>
          </p:cNvSpPr>
          <p:nvPr>
            <p:ph idx="1"/>
          </p:nvPr>
        </p:nvSpPr>
        <p:spPr>
          <a:xfrm>
            <a:off x="696000" y="2033838"/>
            <a:ext cx="10800000" cy="4203509"/>
          </a:xfrm>
        </p:spPr>
        <p:txBody>
          <a:bodyPr/>
          <a:lstStyle/>
          <a:p>
            <a:r>
              <a:rPr lang="en-US" dirty="0" err="1"/>
              <a:t>Waarom</a:t>
            </a:r>
            <a:r>
              <a:rPr lang="en-US" dirty="0"/>
              <a:t>?</a:t>
            </a:r>
          </a:p>
          <a:p>
            <a:r>
              <a:rPr lang="en-US" dirty="0"/>
              <a:t>Wie en </a:t>
            </a:r>
            <a:r>
              <a:rPr lang="en-US" dirty="0" err="1"/>
              <a:t>wanneer</a:t>
            </a:r>
            <a:r>
              <a:rPr lang="en-US" dirty="0"/>
              <a:t> en welk </a:t>
            </a:r>
            <a:r>
              <a:rPr lang="en-US" dirty="0" err="1"/>
              <a:t>soort</a:t>
            </a:r>
            <a:r>
              <a:rPr lang="en-US" dirty="0"/>
              <a:t> studie?</a:t>
            </a:r>
          </a:p>
          <a:p>
            <a:r>
              <a:rPr lang="en-US" dirty="0" err="1"/>
              <a:t>Vormgeving</a:t>
            </a:r>
            <a:endParaRPr lang="en-US" dirty="0"/>
          </a:p>
          <a:p>
            <a:r>
              <a:rPr lang="en-US" dirty="0" err="1"/>
              <a:t>Waar</a:t>
            </a:r>
            <a:r>
              <a:rPr lang="en-US" dirty="0"/>
              <a:t>?</a:t>
            </a:r>
          </a:p>
          <a:p>
            <a:r>
              <a:rPr lang="en-US" dirty="0" err="1"/>
              <a:t>Voorwaarden</a:t>
            </a:r>
            <a:r>
              <a:rPr lang="en-US" dirty="0"/>
              <a:t> </a:t>
            </a:r>
            <a:r>
              <a:rPr lang="en-US"/>
              <a:t>subsidiegevers</a:t>
            </a:r>
            <a:endParaRPr lang="en-US" dirty="0"/>
          </a:p>
          <a:p>
            <a:r>
              <a:rPr lang="en-US" dirty="0" err="1"/>
              <a:t>Verdiepen</a:t>
            </a:r>
            <a:endParaRPr lang="en-US" dirty="0"/>
          </a:p>
        </p:txBody>
      </p:sp>
      <p:pic>
        <p:nvPicPr>
          <p:cNvPr id="3074" name="Picture 2" descr="PGOsupport: Leiders Vragen en Luisteren Eerst | CircleLytics.com">
            <a:extLst>
              <a:ext uri="{FF2B5EF4-FFF2-40B4-BE49-F238E27FC236}">
                <a16:creationId xmlns:a16="http://schemas.microsoft.com/office/drawing/2014/main" id="{E983581D-55AD-785C-1B00-12A5AAB494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6961" y="3751068"/>
            <a:ext cx="39624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401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1E7B4EF8-1C06-4C3A-A546-C30DAB498FC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6001" y="1049532"/>
            <a:ext cx="2527300" cy="609600"/>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F8BC7632-0257-3278-88AB-48AC6940F5CF}"/>
              </a:ext>
            </a:extLst>
          </p:cNvPr>
          <p:cNvSpPr txBox="1"/>
          <p:nvPr/>
        </p:nvSpPr>
        <p:spPr>
          <a:xfrm>
            <a:off x="923734" y="2673973"/>
            <a:ext cx="10344533" cy="3416320"/>
          </a:xfrm>
          <a:prstGeom prst="rect">
            <a:avLst/>
          </a:prstGeom>
          <a:noFill/>
        </p:spPr>
        <p:txBody>
          <a:bodyPr wrap="square">
            <a:spAutoFit/>
          </a:bodyPr>
          <a:lstStyle/>
          <a:p>
            <a:pPr defTabSz="1219170"/>
            <a:r>
              <a:rPr lang="nl-NL" sz="2400" b="1" dirty="0" err="1">
                <a:solidFill>
                  <a:srgbClr val="000000"/>
                </a:solidFill>
                <a:latin typeface="Calibri"/>
              </a:rPr>
              <a:t>Patiëntenparticipatie</a:t>
            </a:r>
            <a:r>
              <a:rPr lang="nl-NL" sz="2400" dirty="0">
                <a:solidFill>
                  <a:srgbClr val="000000"/>
                </a:solidFill>
                <a:latin typeface="Calibri"/>
              </a:rPr>
              <a:t> Vier (ex) patiënten uit de </a:t>
            </a:r>
            <a:r>
              <a:rPr lang="nl-NL" sz="2400" dirty="0" err="1">
                <a:solidFill>
                  <a:srgbClr val="000000"/>
                </a:solidFill>
                <a:latin typeface="Calibri"/>
              </a:rPr>
              <a:t>COVRehab</a:t>
            </a:r>
            <a:r>
              <a:rPr lang="nl-NL" sz="2400" dirty="0">
                <a:solidFill>
                  <a:srgbClr val="000000"/>
                </a:solidFill>
                <a:latin typeface="Calibri"/>
              </a:rPr>
              <a:t> haalbaarheidsstudie vormen een panel en zijn betrokken bij alle stadia van dit project als meedenker, partner en regisseur van delen van (de voorbereiding) van het onderzoek. Een vertegenwoordiger (MH) is lid van de projectgroep. Zij hebben de resultaten van de </a:t>
            </a:r>
            <a:r>
              <a:rPr lang="nl-NL" sz="2400" dirty="0" err="1">
                <a:solidFill>
                  <a:srgbClr val="000000"/>
                </a:solidFill>
                <a:latin typeface="Calibri"/>
              </a:rPr>
              <a:t>COVRehab</a:t>
            </a:r>
            <a:r>
              <a:rPr lang="nl-NL" sz="2400" dirty="0">
                <a:solidFill>
                  <a:srgbClr val="000000"/>
                </a:solidFill>
                <a:latin typeface="Calibri"/>
              </a:rPr>
              <a:t> studie geanalyseerd en adviezen gegeven voor aanpassing, uitbreiding en ‘inclusiever’ gebruik van de VR apps. In het afgelopen jaar zijn panelleden opgetreden op congressen, op televisie (ATLAS), op onderwijsbijeenkomsten (HAN) en met zorgverzekeraars (CZ) over de impact van long COVID klachten op hun functioneren en de rol van VR-revalidatie.</a:t>
            </a:r>
          </a:p>
        </p:txBody>
      </p:sp>
    </p:spTree>
    <p:extLst>
      <p:ext uri="{BB962C8B-B14F-4D97-AF65-F5344CB8AC3E}">
        <p14:creationId xmlns:p14="http://schemas.microsoft.com/office/powerpoint/2010/main" val="14917658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EF585C-EF22-5A64-C747-B92E2F004F0F}"/>
              </a:ext>
            </a:extLst>
          </p:cNvPr>
          <p:cNvSpPr>
            <a:spLocks noGrp="1"/>
          </p:cNvSpPr>
          <p:nvPr>
            <p:ph type="title"/>
          </p:nvPr>
        </p:nvSpPr>
        <p:spPr/>
        <p:txBody>
          <a:bodyPr/>
          <a:lstStyle/>
          <a:p>
            <a:r>
              <a:rPr lang="nl-NL" dirty="0"/>
              <a:t>Realiteit en uitkomsten</a:t>
            </a:r>
          </a:p>
        </p:txBody>
      </p:sp>
      <p:sp>
        <p:nvSpPr>
          <p:cNvPr id="3" name="Tijdelijke aanduiding voor inhoud 2">
            <a:extLst>
              <a:ext uri="{FF2B5EF4-FFF2-40B4-BE49-F238E27FC236}">
                <a16:creationId xmlns:a16="http://schemas.microsoft.com/office/drawing/2014/main" id="{8385F32C-F169-8225-36D6-EC301F7729A5}"/>
              </a:ext>
            </a:extLst>
          </p:cNvPr>
          <p:cNvSpPr>
            <a:spLocks noGrp="1"/>
          </p:cNvSpPr>
          <p:nvPr>
            <p:ph idx="1"/>
          </p:nvPr>
        </p:nvSpPr>
        <p:spPr/>
        <p:txBody>
          <a:bodyPr/>
          <a:lstStyle/>
          <a:p>
            <a:endParaRPr lang="nl-NL" dirty="0"/>
          </a:p>
          <a:p>
            <a:endParaRPr lang="nl-NL" dirty="0"/>
          </a:p>
          <a:p>
            <a:pPr marL="0" indent="0">
              <a:buNone/>
            </a:pPr>
            <a:endParaRPr lang="nl-NL" dirty="0"/>
          </a:p>
        </p:txBody>
      </p:sp>
      <p:pic>
        <p:nvPicPr>
          <p:cNvPr id="5" name="Graphic 4" descr="Groep mannen silhouet">
            <a:extLst>
              <a:ext uri="{FF2B5EF4-FFF2-40B4-BE49-F238E27FC236}">
                <a16:creationId xmlns:a16="http://schemas.microsoft.com/office/drawing/2014/main" id="{8D0EF5EF-5CD9-1F6A-CBB3-DFD896AF4B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38900" y="1854200"/>
            <a:ext cx="1219200" cy="1219200"/>
          </a:xfrm>
          <a:prstGeom prst="rect">
            <a:avLst/>
          </a:prstGeom>
        </p:spPr>
      </p:pic>
      <p:pic>
        <p:nvPicPr>
          <p:cNvPr id="7" name="Graphic 6" descr="Vrouw met effen opvulling">
            <a:extLst>
              <a:ext uri="{FF2B5EF4-FFF2-40B4-BE49-F238E27FC236}">
                <a16:creationId xmlns:a16="http://schemas.microsoft.com/office/drawing/2014/main" id="{A3A6223D-D91C-E109-F492-27EBDD1C26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39571" y="2617800"/>
            <a:ext cx="1638675" cy="1638675"/>
          </a:xfrm>
          <a:prstGeom prst="rect">
            <a:avLst/>
          </a:prstGeom>
        </p:spPr>
      </p:pic>
      <p:pic>
        <p:nvPicPr>
          <p:cNvPr id="9" name="Graphic 8" descr="Vergadering met effen opvulling">
            <a:extLst>
              <a:ext uri="{FF2B5EF4-FFF2-40B4-BE49-F238E27FC236}">
                <a16:creationId xmlns:a16="http://schemas.microsoft.com/office/drawing/2014/main" id="{F36509BB-3830-2BAC-CABF-2D318A61CCD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45600" y="1845733"/>
            <a:ext cx="1219200" cy="1219200"/>
          </a:xfrm>
          <a:prstGeom prst="rect">
            <a:avLst/>
          </a:prstGeom>
        </p:spPr>
      </p:pic>
      <p:sp>
        <p:nvSpPr>
          <p:cNvPr id="10" name="Tekstvak 9">
            <a:extLst>
              <a:ext uri="{FF2B5EF4-FFF2-40B4-BE49-F238E27FC236}">
                <a16:creationId xmlns:a16="http://schemas.microsoft.com/office/drawing/2014/main" id="{E4C43C6E-C65C-BFE4-A134-E85C6AE9D2F5}"/>
              </a:ext>
            </a:extLst>
          </p:cNvPr>
          <p:cNvSpPr txBox="1"/>
          <p:nvPr/>
        </p:nvSpPr>
        <p:spPr>
          <a:xfrm>
            <a:off x="6543867" y="3253038"/>
            <a:ext cx="3056467" cy="1938992"/>
          </a:xfrm>
          <a:prstGeom prst="rect">
            <a:avLst/>
          </a:prstGeom>
          <a:noFill/>
        </p:spPr>
        <p:txBody>
          <a:bodyPr wrap="square" rtlCol="0">
            <a:spAutoFit/>
          </a:bodyPr>
          <a:lstStyle/>
          <a:p>
            <a:pPr marL="380990" indent="-380990" defTabSz="1219170">
              <a:buFont typeface="Arial" panose="020B0604020202020204" pitchFamily="34" charset="0"/>
              <a:buChar char="•"/>
            </a:pPr>
            <a:r>
              <a:rPr lang="nl-NL" sz="2400" dirty="0">
                <a:solidFill>
                  <a:srgbClr val="000000"/>
                </a:solidFill>
                <a:latin typeface="Calibri"/>
              </a:rPr>
              <a:t>Werving</a:t>
            </a:r>
          </a:p>
          <a:p>
            <a:pPr marL="380990" indent="-380990" defTabSz="1219170">
              <a:buFont typeface="Arial" panose="020B0604020202020204" pitchFamily="34" charset="0"/>
              <a:buChar char="•"/>
            </a:pPr>
            <a:r>
              <a:rPr lang="nl-NL" sz="2400" dirty="0">
                <a:solidFill>
                  <a:srgbClr val="000000"/>
                </a:solidFill>
                <a:latin typeface="Calibri"/>
              </a:rPr>
              <a:t>Belasting</a:t>
            </a:r>
          </a:p>
          <a:p>
            <a:pPr marL="380990" indent="-380990" defTabSz="1219170">
              <a:buFont typeface="Arial" panose="020B0604020202020204" pitchFamily="34" charset="0"/>
              <a:buChar char="•"/>
            </a:pPr>
            <a:r>
              <a:rPr lang="nl-NL" sz="2400" dirty="0">
                <a:solidFill>
                  <a:srgbClr val="000000"/>
                </a:solidFill>
                <a:latin typeface="Calibri"/>
              </a:rPr>
              <a:t>Grenzen (tijd)</a:t>
            </a:r>
          </a:p>
          <a:p>
            <a:pPr marL="380990" indent="-380990" defTabSz="1219170">
              <a:buFont typeface="Arial" panose="020B0604020202020204" pitchFamily="34" charset="0"/>
              <a:buChar char="•"/>
            </a:pPr>
            <a:r>
              <a:rPr lang="nl-NL" sz="2400" dirty="0">
                <a:solidFill>
                  <a:srgbClr val="000000"/>
                </a:solidFill>
                <a:latin typeface="Calibri"/>
              </a:rPr>
              <a:t>Scores</a:t>
            </a:r>
          </a:p>
          <a:p>
            <a:pPr marL="380990" indent="-380990" defTabSz="1219170">
              <a:buFont typeface="Arial" panose="020B0604020202020204" pitchFamily="34" charset="0"/>
              <a:buChar char="•"/>
            </a:pPr>
            <a:r>
              <a:rPr lang="nl-NL" sz="2400" dirty="0">
                <a:solidFill>
                  <a:srgbClr val="000000"/>
                </a:solidFill>
                <a:latin typeface="Calibri"/>
              </a:rPr>
              <a:t>Overprikkeling</a:t>
            </a:r>
          </a:p>
        </p:txBody>
      </p:sp>
      <p:sp>
        <p:nvSpPr>
          <p:cNvPr id="11" name="Tekstvak 10">
            <a:extLst>
              <a:ext uri="{FF2B5EF4-FFF2-40B4-BE49-F238E27FC236}">
                <a16:creationId xmlns:a16="http://schemas.microsoft.com/office/drawing/2014/main" id="{98D95C41-FD5E-48C8-93DD-5DAFC31BEA7C}"/>
              </a:ext>
            </a:extLst>
          </p:cNvPr>
          <p:cNvSpPr txBox="1"/>
          <p:nvPr/>
        </p:nvSpPr>
        <p:spPr>
          <a:xfrm>
            <a:off x="3535208" y="2319867"/>
            <a:ext cx="1316192" cy="461665"/>
          </a:xfrm>
          <a:prstGeom prst="rect">
            <a:avLst/>
          </a:prstGeom>
          <a:noFill/>
        </p:spPr>
        <p:txBody>
          <a:bodyPr wrap="square" rtlCol="0">
            <a:spAutoFit/>
          </a:bodyPr>
          <a:lstStyle/>
          <a:p>
            <a:pPr defTabSz="1219170"/>
            <a:r>
              <a:rPr lang="nl-NL" sz="2400" dirty="0">
                <a:solidFill>
                  <a:srgbClr val="000000"/>
                </a:solidFill>
                <a:latin typeface="Calibri"/>
              </a:rPr>
              <a:t>Protocol</a:t>
            </a:r>
          </a:p>
        </p:txBody>
      </p:sp>
      <p:sp>
        <p:nvSpPr>
          <p:cNvPr id="12" name="Tekstvak 11">
            <a:extLst>
              <a:ext uri="{FF2B5EF4-FFF2-40B4-BE49-F238E27FC236}">
                <a16:creationId xmlns:a16="http://schemas.microsoft.com/office/drawing/2014/main" id="{A48A52CE-D353-CDCB-374E-50AB44A5B3B0}"/>
              </a:ext>
            </a:extLst>
          </p:cNvPr>
          <p:cNvSpPr txBox="1"/>
          <p:nvPr/>
        </p:nvSpPr>
        <p:spPr>
          <a:xfrm>
            <a:off x="3742267" y="3217334"/>
            <a:ext cx="1109133" cy="461665"/>
          </a:xfrm>
          <a:prstGeom prst="rect">
            <a:avLst/>
          </a:prstGeom>
          <a:noFill/>
        </p:spPr>
        <p:txBody>
          <a:bodyPr wrap="square" rtlCol="0">
            <a:spAutoFit/>
          </a:bodyPr>
          <a:lstStyle/>
          <a:p>
            <a:pPr defTabSz="1219170"/>
            <a:r>
              <a:rPr lang="nl-NL" sz="2400" dirty="0">
                <a:solidFill>
                  <a:srgbClr val="000000"/>
                </a:solidFill>
                <a:latin typeface="Calibri"/>
              </a:rPr>
              <a:t>PIF</a:t>
            </a:r>
          </a:p>
        </p:txBody>
      </p:sp>
      <p:sp>
        <p:nvSpPr>
          <p:cNvPr id="15" name="Tekstvak 14">
            <a:extLst>
              <a:ext uri="{FF2B5EF4-FFF2-40B4-BE49-F238E27FC236}">
                <a16:creationId xmlns:a16="http://schemas.microsoft.com/office/drawing/2014/main" id="{816B35D3-E9AE-DC5F-6346-627806FEC687}"/>
              </a:ext>
            </a:extLst>
          </p:cNvPr>
          <p:cNvSpPr txBox="1"/>
          <p:nvPr/>
        </p:nvSpPr>
        <p:spPr>
          <a:xfrm>
            <a:off x="3649133" y="4114801"/>
            <a:ext cx="2065867" cy="830997"/>
          </a:xfrm>
          <a:prstGeom prst="rect">
            <a:avLst/>
          </a:prstGeom>
          <a:noFill/>
        </p:spPr>
        <p:txBody>
          <a:bodyPr wrap="square" rtlCol="0">
            <a:spAutoFit/>
          </a:bodyPr>
          <a:lstStyle/>
          <a:p>
            <a:pPr defTabSz="1219170"/>
            <a:r>
              <a:rPr lang="nl-NL" sz="2400" dirty="0">
                <a:solidFill>
                  <a:srgbClr val="000000"/>
                </a:solidFill>
                <a:latin typeface="Calibri"/>
              </a:rPr>
              <a:t>Doortesten app</a:t>
            </a:r>
          </a:p>
        </p:txBody>
      </p:sp>
      <p:sp>
        <p:nvSpPr>
          <p:cNvPr id="16" name="Tekstvak 15">
            <a:extLst>
              <a:ext uri="{FF2B5EF4-FFF2-40B4-BE49-F238E27FC236}">
                <a16:creationId xmlns:a16="http://schemas.microsoft.com/office/drawing/2014/main" id="{F98048F0-362F-BE56-058D-37EB4A66BE53}"/>
              </a:ext>
            </a:extLst>
          </p:cNvPr>
          <p:cNvSpPr txBox="1"/>
          <p:nvPr/>
        </p:nvSpPr>
        <p:spPr>
          <a:xfrm>
            <a:off x="1176867" y="4758267"/>
            <a:ext cx="2197475" cy="461665"/>
          </a:xfrm>
          <a:prstGeom prst="rect">
            <a:avLst/>
          </a:prstGeom>
          <a:noFill/>
        </p:spPr>
        <p:txBody>
          <a:bodyPr wrap="square" rtlCol="0">
            <a:spAutoFit/>
          </a:bodyPr>
          <a:lstStyle/>
          <a:p>
            <a:pPr defTabSz="1219170"/>
            <a:r>
              <a:rPr lang="nl-NL" sz="2400" dirty="0">
                <a:solidFill>
                  <a:srgbClr val="000000"/>
                </a:solidFill>
                <a:latin typeface="Calibri"/>
              </a:rPr>
              <a:t>Tekst website</a:t>
            </a:r>
          </a:p>
        </p:txBody>
      </p:sp>
      <p:sp>
        <p:nvSpPr>
          <p:cNvPr id="17" name="Tekstvak 16">
            <a:extLst>
              <a:ext uri="{FF2B5EF4-FFF2-40B4-BE49-F238E27FC236}">
                <a16:creationId xmlns:a16="http://schemas.microsoft.com/office/drawing/2014/main" id="{5B4AA133-D150-3513-B53D-4D0DE37B6636}"/>
              </a:ext>
            </a:extLst>
          </p:cNvPr>
          <p:cNvSpPr txBox="1"/>
          <p:nvPr/>
        </p:nvSpPr>
        <p:spPr>
          <a:xfrm>
            <a:off x="524933" y="3598334"/>
            <a:ext cx="1371600" cy="830997"/>
          </a:xfrm>
          <a:prstGeom prst="rect">
            <a:avLst/>
          </a:prstGeom>
          <a:noFill/>
        </p:spPr>
        <p:txBody>
          <a:bodyPr wrap="square" rtlCol="0">
            <a:spAutoFit/>
          </a:bodyPr>
          <a:lstStyle/>
          <a:p>
            <a:pPr defTabSz="1219170"/>
            <a:r>
              <a:rPr lang="nl-NL" sz="2400" dirty="0">
                <a:solidFill>
                  <a:srgbClr val="000000"/>
                </a:solidFill>
                <a:latin typeface="Calibri"/>
              </a:rPr>
              <a:t>Games testen</a:t>
            </a:r>
          </a:p>
        </p:txBody>
      </p:sp>
      <p:sp>
        <p:nvSpPr>
          <p:cNvPr id="18" name="Tekstvak 17">
            <a:extLst>
              <a:ext uri="{FF2B5EF4-FFF2-40B4-BE49-F238E27FC236}">
                <a16:creationId xmlns:a16="http://schemas.microsoft.com/office/drawing/2014/main" id="{EB2D4983-B21A-781C-DDA4-275EAB3C1B9F}"/>
              </a:ext>
            </a:extLst>
          </p:cNvPr>
          <p:cNvSpPr txBox="1"/>
          <p:nvPr/>
        </p:nvSpPr>
        <p:spPr>
          <a:xfrm>
            <a:off x="621612" y="2220092"/>
            <a:ext cx="1493992" cy="830997"/>
          </a:xfrm>
          <a:prstGeom prst="rect">
            <a:avLst/>
          </a:prstGeom>
          <a:noFill/>
        </p:spPr>
        <p:txBody>
          <a:bodyPr wrap="square" rtlCol="0">
            <a:spAutoFit/>
          </a:bodyPr>
          <a:lstStyle/>
          <a:p>
            <a:pPr defTabSz="1219170"/>
            <a:r>
              <a:rPr lang="nl-NL" sz="2400" dirty="0">
                <a:solidFill>
                  <a:srgbClr val="000000"/>
                </a:solidFill>
                <a:latin typeface="Calibri"/>
              </a:rPr>
              <a:t>Overleg bijwonen</a:t>
            </a:r>
          </a:p>
        </p:txBody>
      </p:sp>
      <p:cxnSp>
        <p:nvCxnSpPr>
          <p:cNvPr id="22" name="Rechte verbindingslijn met pijl 21">
            <a:extLst>
              <a:ext uri="{FF2B5EF4-FFF2-40B4-BE49-F238E27FC236}">
                <a16:creationId xmlns:a16="http://schemas.microsoft.com/office/drawing/2014/main" id="{629BAF08-10DD-B3F0-B514-361D37480DD9}"/>
              </a:ext>
            </a:extLst>
          </p:cNvPr>
          <p:cNvCxnSpPr/>
          <p:nvPr/>
        </p:nvCxnSpPr>
        <p:spPr>
          <a:xfrm flipV="1">
            <a:off x="3234267" y="2650979"/>
            <a:ext cx="414867" cy="1613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Rechte verbindingslijn met pijl 23">
            <a:extLst>
              <a:ext uri="{FF2B5EF4-FFF2-40B4-BE49-F238E27FC236}">
                <a16:creationId xmlns:a16="http://schemas.microsoft.com/office/drawing/2014/main" id="{DF248A05-46FE-42E5-1646-A1C18B06B736}"/>
              </a:ext>
            </a:extLst>
          </p:cNvPr>
          <p:cNvCxnSpPr/>
          <p:nvPr/>
        </p:nvCxnSpPr>
        <p:spPr>
          <a:xfrm>
            <a:off x="3234267" y="3429000"/>
            <a:ext cx="41486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Rechte verbindingslijn met pijl 25">
            <a:extLst>
              <a:ext uri="{FF2B5EF4-FFF2-40B4-BE49-F238E27FC236}">
                <a16:creationId xmlns:a16="http://schemas.microsoft.com/office/drawing/2014/main" id="{3EEABF99-0E48-9A62-CCAD-2EED8EC5E71E}"/>
              </a:ext>
            </a:extLst>
          </p:cNvPr>
          <p:cNvCxnSpPr/>
          <p:nvPr/>
        </p:nvCxnSpPr>
        <p:spPr>
          <a:xfrm>
            <a:off x="3234267" y="3843867"/>
            <a:ext cx="414867" cy="4126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Rechte verbindingslijn met pijl 27">
            <a:extLst>
              <a:ext uri="{FF2B5EF4-FFF2-40B4-BE49-F238E27FC236}">
                <a16:creationId xmlns:a16="http://schemas.microsoft.com/office/drawing/2014/main" id="{DC79F1A4-0F6D-7325-1ABC-795E9A069FFF}"/>
              </a:ext>
            </a:extLst>
          </p:cNvPr>
          <p:cNvCxnSpPr>
            <a:cxnSpLocks/>
            <a:endCxn id="16" idx="0"/>
          </p:cNvCxnSpPr>
          <p:nvPr/>
        </p:nvCxnSpPr>
        <p:spPr>
          <a:xfrm flipH="1">
            <a:off x="2275605" y="4337563"/>
            <a:ext cx="214463" cy="4207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Rechte verbindingslijn met pijl 29">
            <a:extLst>
              <a:ext uri="{FF2B5EF4-FFF2-40B4-BE49-F238E27FC236}">
                <a16:creationId xmlns:a16="http://schemas.microsoft.com/office/drawing/2014/main" id="{61A4F574-6F06-F76F-7B96-5ADB5D44119E}"/>
              </a:ext>
            </a:extLst>
          </p:cNvPr>
          <p:cNvCxnSpPr>
            <a:cxnSpLocks/>
          </p:cNvCxnSpPr>
          <p:nvPr/>
        </p:nvCxnSpPr>
        <p:spPr>
          <a:xfrm flipH="1">
            <a:off x="1642534" y="3771630"/>
            <a:ext cx="518021" cy="722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Rechte verbindingslijn met pijl 31">
            <a:extLst>
              <a:ext uri="{FF2B5EF4-FFF2-40B4-BE49-F238E27FC236}">
                <a16:creationId xmlns:a16="http://schemas.microsoft.com/office/drawing/2014/main" id="{51DCF7DC-2A73-346F-3F16-59FC861BC04A}"/>
              </a:ext>
            </a:extLst>
          </p:cNvPr>
          <p:cNvCxnSpPr/>
          <p:nvPr/>
        </p:nvCxnSpPr>
        <p:spPr>
          <a:xfrm flipH="1" flipV="1">
            <a:off x="1896533" y="2536713"/>
            <a:ext cx="352331" cy="1949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56972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02A3D4-B013-9368-0E39-215AEA26EBE2}"/>
              </a:ext>
            </a:extLst>
          </p:cNvPr>
          <p:cNvSpPr>
            <a:spLocks noGrp="1"/>
          </p:cNvSpPr>
          <p:nvPr>
            <p:ph type="title"/>
          </p:nvPr>
        </p:nvSpPr>
        <p:spPr/>
        <p:txBody>
          <a:bodyPr/>
          <a:lstStyle/>
          <a:p>
            <a:r>
              <a:rPr lang="nl-NL" dirty="0"/>
              <a:t>Wat kan beter?</a:t>
            </a:r>
          </a:p>
        </p:txBody>
      </p:sp>
      <p:sp>
        <p:nvSpPr>
          <p:cNvPr id="3" name="Tijdelijke aanduiding voor inhoud 2">
            <a:extLst>
              <a:ext uri="{FF2B5EF4-FFF2-40B4-BE49-F238E27FC236}">
                <a16:creationId xmlns:a16="http://schemas.microsoft.com/office/drawing/2014/main" id="{ABB782F5-6E00-C2FC-C3C7-DCA0FABB04C7}"/>
              </a:ext>
            </a:extLst>
          </p:cNvPr>
          <p:cNvSpPr>
            <a:spLocks noGrp="1"/>
          </p:cNvSpPr>
          <p:nvPr>
            <p:ph idx="1"/>
          </p:nvPr>
        </p:nvSpPr>
        <p:spPr/>
        <p:txBody>
          <a:bodyPr/>
          <a:lstStyle/>
          <a:p>
            <a:r>
              <a:rPr lang="nl-NL" dirty="0"/>
              <a:t>Vroegtijdige betrokkenheid</a:t>
            </a:r>
          </a:p>
          <a:p>
            <a:r>
              <a:rPr lang="nl-NL" dirty="0"/>
              <a:t>Pool vergroten </a:t>
            </a:r>
          </a:p>
          <a:p>
            <a:r>
              <a:rPr lang="nl-NL" dirty="0"/>
              <a:t>Diversiteit</a:t>
            </a:r>
          </a:p>
          <a:p>
            <a:r>
              <a:rPr lang="nl-NL" dirty="0"/>
              <a:t>Beter timemanagement</a:t>
            </a:r>
          </a:p>
          <a:p>
            <a:endParaRPr lang="nl-NL" dirty="0"/>
          </a:p>
          <a:p>
            <a:pPr marL="0" indent="0">
              <a:buNone/>
            </a:pPr>
            <a:endParaRPr lang="nl-NL" dirty="0"/>
          </a:p>
        </p:txBody>
      </p:sp>
      <p:pic>
        <p:nvPicPr>
          <p:cNvPr id="7" name="Graphic 6" descr="Notitieblokken voor grafieken en notities met potlood">
            <a:extLst>
              <a:ext uri="{FF2B5EF4-FFF2-40B4-BE49-F238E27FC236}">
                <a16:creationId xmlns:a16="http://schemas.microsoft.com/office/drawing/2014/main" id="{8A860419-3EE2-8ED5-2CE2-1FFA8578AF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6685280" y="2504440"/>
            <a:ext cx="3048000" cy="3048000"/>
          </a:xfrm>
          <a:prstGeom prst="rect">
            <a:avLst/>
          </a:prstGeom>
        </p:spPr>
      </p:pic>
    </p:spTree>
    <p:extLst>
      <p:ext uri="{BB962C8B-B14F-4D97-AF65-F5344CB8AC3E}">
        <p14:creationId xmlns:p14="http://schemas.microsoft.com/office/powerpoint/2010/main" val="19718416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64D3A512-ABCB-46D7-AC9A-41A35834B32A}"/>
              </a:ext>
            </a:extLst>
          </p:cNvPr>
          <p:cNvSpPr>
            <a:spLocks noGrp="1"/>
          </p:cNvSpPr>
          <p:nvPr>
            <p:ph type="title"/>
          </p:nvPr>
        </p:nvSpPr>
        <p:spPr/>
        <p:txBody>
          <a:bodyPr>
            <a:normAutofit/>
          </a:bodyPr>
          <a:lstStyle/>
          <a:p>
            <a:r>
              <a:rPr lang="nl-NL" sz="3200" b="1" dirty="0">
                <a:solidFill>
                  <a:srgbClr val="01689B"/>
                </a:solidFill>
                <a:latin typeface="Franklin Gothic Book" panose="020B0503020102020204" pitchFamily="34" charset="0"/>
                <a:cs typeface="Arial" panose="020B0604020202020204" pitchFamily="34" charset="0"/>
              </a:rPr>
              <a:t>Vragen?</a:t>
            </a:r>
          </a:p>
        </p:txBody>
      </p:sp>
      <p:sp>
        <p:nvSpPr>
          <p:cNvPr id="2" name="Tijdelijke aanduiding voor inhoud 1">
            <a:extLst>
              <a:ext uri="{FF2B5EF4-FFF2-40B4-BE49-F238E27FC236}">
                <a16:creationId xmlns:a16="http://schemas.microsoft.com/office/drawing/2014/main" id="{B28B7EF4-5B9E-4314-96EB-E62FA638D99A}"/>
              </a:ext>
            </a:extLst>
          </p:cNvPr>
          <p:cNvSpPr>
            <a:spLocks noGrp="1"/>
          </p:cNvSpPr>
          <p:nvPr>
            <p:ph idx="1"/>
          </p:nvPr>
        </p:nvSpPr>
        <p:spPr/>
        <p:txBody>
          <a:bodyPr/>
          <a:lstStyle/>
          <a:p>
            <a:endParaRPr lang="nl-NL" sz="2800" dirty="0">
              <a:latin typeface="Franklin Gothic Book"/>
              <a:ea typeface="Calibri"/>
              <a:cs typeface="Calibri"/>
            </a:endParaRPr>
          </a:p>
          <a:p>
            <a:endParaRPr lang="nl-NL" dirty="0">
              <a:solidFill>
                <a:srgbClr val="01689B"/>
              </a:solidFill>
            </a:endParaRPr>
          </a:p>
        </p:txBody>
      </p:sp>
      <p:pic>
        <p:nvPicPr>
          <p:cNvPr id="5" name="Afbeelding 4">
            <a:extLst>
              <a:ext uri="{FF2B5EF4-FFF2-40B4-BE49-F238E27FC236}">
                <a16:creationId xmlns:a16="http://schemas.microsoft.com/office/drawing/2014/main" id="{FA9F6364-EF1F-4EAD-8E27-38E0ED88E494}"/>
              </a:ext>
            </a:extLst>
          </p:cNvPr>
          <p:cNvPicPr>
            <a:picLocks noChangeAspect="1"/>
          </p:cNvPicPr>
          <p:nvPr/>
        </p:nvPicPr>
        <p:blipFill>
          <a:blip r:embed="rId4" cstate="print">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10206376" y="6050975"/>
            <a:ext cx="1687278" cy="610749"/>
          </a:xfrm>
          <a:prstGeom prst="rect">
            <a:avLst/>
          </a:prstGeom>
        </p:spPr>
      </p:pic>
      <p:pic>
        <p:nvPicPr>
          <p:cNvPr id="6" name="Picture 2" descr="Onderwijs en zo voort ........: 4898. Vragen stellen : Ik kan goede vragen  stellen">
            <a:extLst>
              <a:ext uri="{FF2B5EF4-FFF2-40B4-BE49-F238E27FC236}">
                <a16:creationId xmlns:a16="http://schemas.microsoft.com/office/drawing/2014/main" id="{AFA9CD61-1ECE-4D8E-9904-6B76EEFAB03E}"/>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05210" y="1280886"/>
            <a:ext cx="7581579" cy="4296228"/>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8788DC97-63B3-20B8-1B8C-DD2A34E2AC89}"/>
              </a:ext>
            </a:extLst>
          </p:cNvPr>
          <p:cNvSpPr txBox="1"/>
          <p:nvPr/>
        </p:nvSpPr>
        <p:spPr>
          <a:xfrm>
            <a:off x="838199" y="1456293"/>
            <a:ext cx="3228976" cy="369332"/>
          </a:xfrm>
          <a:prstGeom prst="rect">
            <a:avLst/>
          </a:prstGeom>
          <a:noFill/>
        </p:spPr>
        <p:txBody>
          <a:bodyPr wrap="square">
            <a:spAutoFit/>
          </a:bodyPr>
          <a:lstStyle/>
          <a:p>
            <a:r>
              <a:rPr lang="nl-NL" sz="1800" u="sng" dirty="0">
                <a:solidFill>
                  <a:srgbClr val="01689B"/>
                </a:solidFill>
                <a:hlinkClick r:id="rId6"/>
              </a:rPr>
              <a:t>patientenparticipatie@ccmo.nl</a:t>
            </a:r>
            <a:endParaRPr lang="nl-NL" sz="1800" u="sng" dirty="0">
              <a:solidFill>
                <a:srgbClr val="01689B"/>
              </a:solidFill>
            </a:endParaRPr>
          </a:p>
        </p:txBody>
      </p:sp>
      <p:pic>
        <p:nvPicPr>
          <p:cNvPr id="3" name="Afbeelding 2">
            <a:extLst>
              <a:ext uri="{FF2B5EF4-FFF2-40B4-BE49-F238E27FC236}">
                <a16:creationId xmlns:a16="http://schemas.microsoft.com/office/drawing/2014/main" id="{B5617498-412C-F25F-D2DB-1A52F8D79C0C}"/>
              </a:ext>
            </a:extLst>
          </p:cNvPr>
          <p:cNvPicPr>
            <a:picLocks noChangeAspect="1"/>
          </p:cNvPicPr>
          <p:nvPr/>
        </p:nvPicPr>
        <p:blipFill rotWithShape="1">
          <a:blip r:embed="rId7"/>
          <a:srcRect t="9890" r="7155"/>
          <a:stretch/>
        </p:blipFill>
        <p:spPr>
          <a:xfrm>
            <a:off x="118355" y="6126629"/>
            <a:ext cx="2146673" cy="484761"/>
          </a:xfrm>
          <a:prstGeom prst="rect">
            <a:avLst/>
          </a:prstGeom>
        </p:spPr>
      </p:pic>
    </p:spTree>
    <p:extLst>
      <p:ext uri="{BB962C8B-B14F-4D97-AF65-F5344CB8AC3E}">
        <p14:creationId xmlns:p14="http://schemas.microsoft.com/office/powerpoint/2010/main" val="34175441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10" name="Titel 1"/>
          <p:cNvSpPr txBox="1">
            <a:spLocks/>
          </p:cNvSpPr>
          <p:nvPr/>
        </p:nvSpPr>
        <p:spPr>
          <a:xfrm>
            <a:off x="186513" y="240631"/>
            <a:ext cx="113538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200" b="1" i="0" u="none" strike="noStrike" kern="1200" cap="none" spc="0" normalizeH="0" baseline="0" noProof="0" dirty="0">
                <a:ln>
                  <a:noFill/>
                </a:ln>
                <a:solidFill>
                  <a:srgbClr val="01689B"/>
                </a:solidFill>
                <a:effectLst/>
                <a:uLnTx/>
                <a:uFillTx/>
                <a:latin typeface="Franklin Gothic Book" panose="020B0503020102020204" pitchFamily="34" charset="0"/>
                <a:ea typeface="+mj-ea"/>
                <a:cs typeface="Arial" panose="020B0604020202020204" pitchFamily="34" charset="0"/>
              </a:rPr>
              <a:t>Vragen in het ABR-formulier</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sz="3200" b="1" i="0" u="none" strike="noStrike" kern="1200" cap="none" spc="0" normalizeH="0" baseline="0" noProof="0" dirty="0">
              <a:ln>
                <a:noFill/>
              </a:ln>
              <a:solidFill>
                <a:srgbClr val="CC6600"/>
              </a:solidFill>
              <a:effectLst/>
              <a:uLnTx/>
              <a:uFillTx/>
              <a:latin typeface="Franklin Gothic Book" panose="020B05030201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sz="3200" b="1" i="0" u="none" strike="noStrike" kern="1200" cap="none" spc="0" normalizeH="0" baseline="0" noProof="0" dirty="0">
              <a:ln>
                <a:noFill/>
              </a:ln>
              <a:solidFill>
                <a:srgbClr val="CC6600"/>
              </a:solidFill>
              <a:effectLst/>
              <a:uLnTx/>
              <a:uFillTx/>
              <a:latin typeface="Franklin Gothic Book" panose="020B0503020102020204" pitchFamily="34" charset="0"/>
              <a:ea typeface="+mj-ea"/>
              <a:cs typeface="Arial" panose="020B0604020202020204" pitchFamily="34" charset="0"/>
            </a:endParaRPr>
          </a:p>
        </p:txBody>
      </p:sp>
      <p:pic>
        <p:nvPicPr>
          <p:cNvPr id="5" name="Afbeelding 4">
            <a:extLst>
              <a:ext uri="{FF2B5EF4-FFF2-40B4-BE49-F238E27FC236}">
                <a16:creationId xmlns:a16="http://schemas.microsoft.com/office/drawing/2014/main" id="{B3074FC0-61A0-4A40-8C08-A1B7CC09F03B}"/>
              </a:ext>
            </a:extLst>
          </p:cNvPr>
          <p:cNvPicPr>
            <a:picLocks noChangeAspect="1"/>
          </p:cNvPicPr>
          <p:nvPr/>
        </p:nvPicPr>
        <p:blipFill>
          <a:blip r:embed="rId4" cstate="print">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10206376" y="6026499"/>
            <a:ext cx="1687278" cy="610749"/>
          </a:xfrm>
          <a:prstGeom prst="rect">
            <a:avLst/>
          </a:prstGeom>
        </p:spPr>
      </p:pic>
      <p:grpSp>
        <p:nvGrpSpPr>
          <p:cNvPr id="17" name="Groep 16">
            <a:extLst>
              <a:ext uri="{FF2B5EF4-FFF2-40B4-BE49-F238E27FC236}">
                <a16:creationId xmlns:a16="http://schemas.microsoft.com/office/drawing/2014/main" id="{BA3902FE-C944-4C82-8E33-99AF8985F3CF}"/>
              </a:ext>
            </a:extLst>
          </p:cNvPr>
          <p:cNvGrpSpPr>
            <a:grpSpLocks noChangeAspect="1"/>
          </p:cNvGrpSpPr>
          <p:nvPr/>
        </p:nvGrpSpPr>
        <p:grpSpPr>
          <a:xfrm>
            <a:off x="298346" y="997313"/>
            <a:ext cx="4039314" cy="1325563"/>
            <a:chOff x="334542" y="3191509"/>
            <a:chExt cx="3686175" cy="1209675"/>
          </a:xfrm>
        </p:grpSpPr>
        <p:pic>
          <p:nvPicPr>
            <p:cNvPr id="7" name="Afbeelding 6">
              <a:extLst>
                <a:ext uri="{FF2B5EF4-FFF2-40B4-BE49-F238E27FC236}">
                  <a16:creationId xmlns:a16="http://schemas.microsoft.com/office/drawing/2014/main" id="{E618428C-5771-4E51-84D4-8506288D3D12}"/>
                </a:ext>
              </a:extLst>
            </p:cNvPr>
            <p:cNvPicPr>
              <a:picLocks noChangeAspect="1"/>
            </p:cNvPicPr>
            <p:nvPr/>
          </p:nvPicPr>
          <p:blipFill>
            <a:blip r:embed="rId5"/>
            <a:stretch>
              <a:fillRect/>
            </a:stretch>
          </p:blipFill>
          <p:spPr>
            <a:xfrm>
              <a:off x="334542" y="3191509"/>
              <a:ext cx="3686175" cy="1209675"/>
            </a:xfrm>
            <a:prstGeom prst="rect">
              <a:avLst/>
            </a:prstGeom>
            <a:ln>
              <a:solidFill>
                <a:srgbClr val="01689B"/>
              </a:solidFill>
            </a:ln>
          </p:spPr>
        </p:pic>
        <p:cxnSp>
          <p:nvCxnSpPr>
            <p:cNvPr id="9" name="Rechte verbindingslijn met pijl 8">
              <a:extLst>
                <a:ext uri="{FF2B5EF4-FFF2-40B4-BE49-F238E27FC236}">
                  <a16:creationId xmlns:a16="http://schemas.microsoft.com/office/drawing/2014/main" id="{117F9BA1-F5A9-4492-832C-9E92D70CCB5B}"/>
                </a:ext>
              </a:extLst>
            </p:cNvPr>
            <p:cNvCxnSpPr/>
            <p:nvPr/>
          </p:nvCxnSpPr>
          <p:spPr>
            <a:xfrm>
              <a:off x="647505" y="3619111"/>
              <a:ext cx="238125" cy="0"/>
            </a:xfrm>
            <a:prstGeom prst="straightConnector1">
              <a:avLst/>
            </a:prstGeom>
            <a:ln w="38100">
              <a:solidFill>
                <a:srgbClr val="01689B"/>
              </a:solidFill>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3593A63E-93BF-4739-BE2B-F6F92C8D764A}"/>
                </a:ext>
              </a:extLst>
            </p:cNvPr>
            <p:cNvCxnSpPr/>
            <p:nvPr/>
          </p:nvCxnSpPr>
          <p:spPr>
            <a:xfrm>
              <a:off x="638174" y="3826283"/>
              <a:ext cx="238125" cy="0"/>
            </a:xfrm>
            <a:prstGeom prst="straightConnector1">
              <a:avLst/>
            </a:prstGeom>
            <a:ln w="38100">
              <a:solidFill>
                <a:srgbClr val="01689B"/>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Tekstvak 12">
            <a:extLst>
              <a:ext uri="{FF2B5EF4-FFF2-40B4-BE49-F238E27FC236}">
                <a16:creationId xmlns:a16="http://schemas.microsoft.com/office/drawing/2014/main" id="{EA479FBC-0A5E-43C9-9B0F-E14DB3B93EBB}"/>
              </a:ext>
            </a:extLst>
          </p:cNvPr>
          <p:cNvSpPr txBox="1"/>
          <p:nvPr/>
        </p:nvSpPr>
        <p:spPr>
          <a:xfrm>
            <a:off x="1802317" y="3900204"/>
            <a:ext cx="7049559" cy="646331"/>
          </a:xfrm>
          <a:prstGeom prst="rect">
            <a:avLst/>
          </a:prstGeom>
          <a:noFill/>
          <a:ln>
            <a:solidFill>
              <a:srgbClr val="E37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1689B"/>
                </a:solidFill>
                <a:effectLst/>
                <a:uLnTx/>
                <a:uFillTx/>
                <a:latin typeface="Calibri" panose="020F0502020204030204"/>
                <a:ea typeface="+mn-ea"/>
                <a:cs typeface="+mn-cs"/>
              </a:rPr>
              <a:t>Vragen verschijnen alléén bij </a:t>
            </a:r>
            <a:r>
              <a:rPr kumimoji="0" lang="nl-NL" sz="1800" b="0" i="0" u="none" strike="noStrike" kern="1200" cap="none" spc="0" normalizeH="0" baseline="0" noProof="0" dirty="0" err="1">
                <a:ln>
                  <a:noFill/>
                </a:ln>
                <a:solidFill>
                  <a:srgbClr val="01689B"/>
                </a:solidFill>
                <a:effectLst/>
                <a:uLnTx/>
                <a:uFillTx/>
                <a:latin typeface="Calibri" panose="020F0502020204030204"/>
                <a:ea typeface="+mn-ea"/>
                <a:cs typeface="+mn-cs"/>
              </a:rPr>
              <a:t>monocenter</a:t>
            </a:r>
            <a:r>
              <a:rPr kumimoji="0" lang="nl-NL" sz="1800" b="0" i="0" u="none" strike="noStrike" kern="1200" cap="none" spc="0" normalizeH="0" baseline="0" noProof="0" dirty="0">
                <a:ln>
                  <a:noFill/>
                </a:ln>
                <a:solidFill>
                  <a:srgbClr val="01689B"/>
                </a:solidFill>
                <a:effectLst/>
                <a:uLnTx/>
                <a:uFillTx/>
                <a:latin typeface="Calibri" panose="020F0502020204030204"/>
                <a:ea typeface="+mn-ea"/>
                <a:cs typeface="+mn-cs"/>
              </a:rPr>
              <a:t> of multicenter-onderzoek in NL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1689B"/>
                </a:solidFill>
                <a:effectLst/>
                <a:uLnTx/>
                <a:uFillTx/>
                <a:latin typeface="Calibri" panose="020F0502020204030204"/>
                <a:ea typeface="+mn-ea"/>
                <a:cs typeface="+mn-cs"/>
              </a:rPr>
              <a:t>Met in ieder geval</a:t>
            </a:r>
            <a:r>
              <a:rPr kumimoji="0" lang="nl-NL" sz="1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nl-NL" sz="1800" b="0" i="0" u="none" strike="noStrike" kern="1200" cap="none" spc="0" normalizeH="0" baseline="0" noProof="0" dirty="0">
                <a:ln>
                  <a:noFill/>
                </a:ln>
                <a:solidFill>
                  <a:srgbClr val="01689B"/>
                </a:solidFill>
                <a:effectLst/>
                <a:uLnTx/>
                <a:uFillTx/>
                <a:latin typeface="Calibri" panose="020F0502020204030204"/>
                <a:ea typeface="+mn-ea"/>
                <a:cs typeface="+mn-cs"/>
              </a:rPr>
              <a:t>mensen of foetussen in utero</a:t>
            </a:r>
          </a:p>
        </p:txBody>
      </p:sp>
      <p:grpSp>
        <p:nvGrpSpPr>
          <p:cNvPr id="16" name="Groep 15">
            <a:extLst>
              <a:ext uri="{FF2B5EF4-FFF2-40B4-BE49-F238E27FC236}">
                <a16:creationId xmlns:a16="http://schemas.microsoft.com/office/drawing/2014/main" id="{102370B7-A5CA-421F-BE19-9F8997404E17}"/>
              </a:ext>
            </a:extLst>
          </p:cNvPr>
          <p:cNvGrpSpPr>
            <a:grpSpLocks noChangeAspect="1"/>
          </p:cNvGrpSpPr>
          <p:nvPr/>
        </p:nvGrpSpPr>
        <p:grpSpPr>
          <a:xfrm>
            <a:off x="298346" y="2399084"/>
            <a:ext cx="2521054" cy="1430009"/>
            <a:chOff x="334542" y="1479776"/>
            <a:chExt cx="2266950" cy="1285875"/>
          </a:xfrm>
        </p:grpSpPr>
        <p:pic>
          <p:nvPicPr>
            <p:cNvPr id="3" name="Afbeelding 2">
              <a:extLst>
                <a:ext uri="{FF2B5EF4-FFF2-40B4-BE49-F238E27FC236}">
                  <a16:creationId xmlns:a16="http://schemas.microsoft.com/office/drawing/2014/main" id="{45874579-8333-40AD-BD09-49A1C4254EF9}"/>
                </a:ext>
              </a:extLst>
            </p:cNvPr>
            <p:cNvPicPr>
              <a:picLocks noChangeAspect="1"/>
            </p:cNvPicPr>
            <p:nvPr/>
          </p:nvPicPr>
          <p:blipFill>
            <a:blip r:embed="rId6"/>
            <a:stretch>
              <a:fillRect/>
            </a:stretch>
          </p:blipFill>
          <p:spPr>
            <a:xfrm>
              <a:off x="334542" y="1479776"/>
              <a:ext cx="2266950" cy="1285875"/>
            </a:xfrm>
            <a:prstGeom prst="rect">
              <a:avLst/>
            </a:prstGeom>
            <a:ln>
              <a:solidFill>
                <a:srgbClr val="01689B"/>
              </a:solidFill>
            </a:ln>
          </p:spPr>
        </p:pic>
        <p:cxnSp>
          <p:nvCxnSpPr>
            <p:cNvPr id="14" name="Rechte verbindingslijn met pijl 13">
              <a:extLst>
                <a:ext uri="{FF2B5EF4-FFF2-40B4-BE49-F238E27FC236}">
                  <a16:creationId xmlns:a16="http://schemas.microsoft.com/office/drawing/2014/main" id="{99FE89B7-02D5-482A-9180-D88DBA22EFF7}"/>
                </a:ext>
              </a:extLst>
            </p:cNvPr>
            <p:cNvCxnSpPr/>
            <p:nvPr/>
          </p:nvCxnSpPr>
          <p:spPr>
            <a:xfrm>
              <a:off x="642741" y="2045348"/>
              <a:ext cx="238125" cy="0"/>
            </a:xfrm>
            <a:prstGeom prst="straightConnector1">
              <a:avLst/>
            </a:prstGeom>
            <a:ln w="38100">
              <a:solidFill>
                <a:srgbClr val="01689B"/>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4485F5E5-22CC-49F1-95D1-0F66F4F85856}"/>
                </a:ext>
              </a:extLst>
            </p:cNvPr>
            <p:cNvCxnSpPr/>
            <p:nvPr/>
          </p:nvCxnSpPr>
          <p:spPr>
            <a:xfrm>
              <a:off x="633410" y="2644406"/>
              <a:ext cx="238125" cy="0"/>
            </a:xfrm>
            <a:prstGeom prst="straightConnector1">
              <a:avLst/>
            </a:prstGeom>
            <a:ln w="38100">
              <a:solidFill>
                <a:srgbClr val="01689B"/>
              </a:solidFill>
              <a:tailEnd type="triangle"/>
            </a:ln>
          </p:spPr>
          <p:style>
            <a:lnRef idx="1">
              <a:schemeClr val="accent1"/>
            </a:lnRef>
            <a:fillRef idx="0">
              <a:schemeClr val="accent1"/>
            </a:fillRef>
            <a:effectRef idx="0">
              <a:schemeClr val="accent1"/>
            </a:effectRef>
            <a:fontRef idx="minor">
              <a:schemeClr val="tx1"/>
            </a:fontRef>
          </p:style>
        </p:cxnSp>
      </p:grpSp>
      <p:pic>
        <p:nvPicPr>
          <p:cNvPr id="19" name="Afbeelding 18">
            <a:extLst>
              <a:ext uri="{FF2B5EF4-FFF2-40B4-BE49-F238E27FC236}">
                <a16:creationId xmlns:a16="http://schemas.microsoft.com/office/drawing/2014/main" id="{AFA53774-1AF0-4589-A7D8-FD51BBDB9510}"/>
              </a:ext>
            </a:extLst>
          </p:cNvPr>
          <p:cNvPicPr>
            <a:picLocks noChangeAspect="1"/>
          </p:cNvPicPr>
          <p:nvPr/>
        </p:nvPicPr>
        <p:blipFill>
          <a:blip r:embed="rId7"/>
          <a:stretch>
            <a:fillRect/>
          </a:stretch>
        </p:blipFill>
        <p:spPr>
          <a:xfrm>
            <a:off x="245234" y="5061720"/>
            <a:ext cx="11838917" cy="1682689"/>
          </a:xfrm>
          <a:prstGeom prst="rect">
            <a:avLst/>
          </a:prstGeom>
          <a:ln>
            <a:solidFill>
              <a:srgbClr val="01689B"/>
            </a:solidFill>
          </a:ln>
        </p:spPr>
      </p:pic>
      <p:cxnSp>
        <p:nvCxnSpPr>
          <p:cNvPr id="20" name="Rechte verbindingslijn met pijl 19">
            <a:extLst>
              <a:ext uri="{FF2B5EF4-FFF2-40B4-BE49-F238E27FC236}">
                <a16:creationId xmlns:a16="http://schemas.microsoft.com/office/drawing/2014/main" id="{1923770A-D61B-4E97-A08D-04FE67D03414}"/>
              </a:ext>
            </a:extLst>
          </p:cNvPr>
          <p:cNvCxnSpPr>
            <a:cxnSpLocks/>
          </p:cNvCxnSpPr>
          <p:nvPr/>
        </p:nvCxnSpPr>
        <p:spPr>
          <a:xfrm>
            <a:off x="1431821" y="3930718"/>
            <a:ext cx="0" cy="615817"/>
          </a:xfrm>
          <a:prstGeom prst="straightConnector1">
            <a:avLst/>
          </a:prstGeom>
          <a:ln w="38100">
            <a:solidFill>
              <a:srgbClr val="01689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85306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10" name="Titel 1"/>
          <p:cNvSpPr txBox="1">
            <a:spLocks/>
          </p:cNvSpPr>
          <p:nvPr/>
        </p:nvSpPr>
        <p:spPr>
          <a:xfrm>
            <a:off x="186513" y="240631"/>
            <a:ext cx="113538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sz="3200" b="1" i="0" u="none" strike="noStrike" kern="1200" cap="none" spc="0" normalizeH="0" baseline="0" noProof="0" dirty="0">
              <a:ln>
                <a:noFill/>
              </a:ln>
              <a:solidFill>
                <a:srgbClr val="CC6600"/>
              </a:solidFill>
              <a:effectLst/>
              <a:uLnTx/>
              <a:uFillTx/>
              <a:latin typeface="Franklin Gothic Book" panose="020B0503020102020204" pitchFamily="34" charset="0"/>
              <a:ea typeface="+mj-ea"/>
              <a:cs typeface="Arial" panose="020B0604020202020204" pitchFamily="34" charset="0"/>
            </a:endParaRPr>
          </a:p>
        </p:txBody>
      </p:sp>
      <p:pic>
        <p:nvPicPr>
          <p:cNvPr id="5" name="Afbeelding 4">
            <a:extLst>
              <a:ext uri="{FF2B5EF4-FFF2-40B4-BE49-F238E27FC236}">
                <a16:creationId xmlns:a16="http://schemas.microsoft.com/office/drawing/2014/main" id="{B3074FC0-61A0-4A40-8C08-A1B7CC09F03B}"/>
              </a:ext>
            </a:extLst>
          </p:cNvPr>
          <p:cNvPicPr>
            <a:picLocks noChangeAspect="1"/>
          </p:cNvPicPr>
          <p:nvPr/>
        </p:nvPicPr>
        <p:blipFill>
          <a:blip r:embed="rId4" cstate="print">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10206376" y="6026499"/>
            <a:ext cx="1687278" cy="610749"/>
          </a:xfrm>
          <a:prstGeom prst="rect">
            <a:avLst/>
          </a:prstGeom>
        </p:spPr>
      </p:pic>
      <p:sp>
        <p:nvSpPr>
          <p:cNvPr id="18" name="Tijdelijke aanduiding voor inhoud 1">
            <a:extLst>
              <a:ext uri="{FF2B5EF4-FFF2-40B4-BE49-F238E27FC236}">
                <a16:creationId xmlns:a16="http://schemas.microsoft.com/office/drawing/2014/main" id="{EAF262A2-3EEF-4F3D-BD01-7C022D384B3F}"/>
              </a:ext>
            </a:extLst>
          </p:cNvPr>
          <p:cNvSpPr txBox="1">
            <a:spLocks/>
          </p:cNvSpPr>
          <p:nvPr/>
        </p:nvSpPr>
        <p:spPr>
          <a:xfrm>
            <a:off x="495728" y="1724321"/>
            <a:ext cx="10646914" cy="46211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01689B"/>
                </a:solidFill>
                <a:effectLst/>
                <a:uLnTx/>
                <a:uFillTx/>
                <a:latin typeface="Franklin Gothic Book" panose="020B0503020102020204" pitchFamily="34" charset="0"/>
                <a:ea typeface="+mn-ea"/>
                <a:cs typeface="+mn-cs"/>
              </a:rPr>
              <a:t>Onderbouwen waarom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1800" b="0" i="0" u="none" strike="noStrike" kern="1200" cap="none" spc="0" normalizeH="0" baseline="0" noProof="0" dirty="0">
              <a:ln>
                <a:noFill/>
              </a:ln>
              <a:solidFill>
                <a:srgbClr val="01689B"/>
              </a:solidFill>
              <a:effectLst/>
              <a:uLnTx/>
              <a:uFillTx/>
              <a:latin typeface="Franklin Gothic Book" panose="020B05030201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01689B"/>
                </a:solidFill>
                <a:effectLst/>
                <a:uLnTx/>
                <a:uFillTx/>
                <a:latin typeface="Franklin Gothic Book" panose="020B0503020102020204" pitchFamily="34" charset="0"/>
                <a:ea typeface="+mn-ea"/>
                <a:cs typeface="+mn-cs"/>
              </a:rPr>
              <a:t>Patiëntenparticipatie is voorlopig niet verplicht – geen reden voor afwijzing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srgbClr val="01689B"/>
              </a:solidFill>
              <a:effectLst/>
              <a:uLnTx/>
              <a:uFillTx/>
              <a:latin typeface="Franklin Gothic Book" panose="020B0503020102020204" pitchFamily="34" charset="0"/>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01689B"/>
                </a:solidFill>
                <a:effectLst/>
                <a:uLnTx/>
                <a:uFillTx/>
                <a:latin typeface="Franklin Gothic Book" panose="020B0503020102020204" pitchFamily="34" charset="0"/>
                <a:ea typeface="+mn-ea"/>
                <a:cs typeface="+mn-cs"/>
              </a:rPr>
              <a:t>Mogelijke gevolgen:</a:t>
            </a:r>
          </a:p>
          <a:p>
            <a:pPr marL="685800" marR="0" lvl="1" indent="-228600" algn="l" defTabSz="914400" rtl="0" eaLnBrk="1" fontAlgn="auto" latinLnBrk="0" hangingPunct="1">
              <a:lnSpc>
                <a:spcPct val="100000"/>
              </a:lnSpc>
              <a:spcBef>
                <a:spcPts val="500"/>
              </a:spcBef>
              <a:spcAft>
                <a:spcPts val="0"/>
              </a:spcAft>
              <a:buClrTx/>
              <a:buSzTx/>
              <a:buFont typeface="Courier New" panose="02070309020205020404" pitchFamily="49" charset="0"/>
              <a:buChar char="o"/>
              <a:tabLst/>
              <a:defRPr/>
            </a:pPr>
            <a:r>
              <a:rPr kumimoji="0" lang="nl-NL" sz="1800" b="0" i="0" u="none" strike="noStrike" kern="1200" cap="none" spc="0" normalizeH="0" baseline="0" noProof="0" dirty="0">
                <a:ln>
                  <a:noFill/>
                </a:ln>
                <a:solidFill>
                  <a:srgbClr val="01689B"/>
                </a:solidFill>
                <a:effectLst/>
                <a:uLnTx/>
                <a:uFillTx/>
                <a:latin typeface="Franklin Gothic Book" panose="020B0503020102020204" pitchFamily="34" charset="0"/>
                <a:ea typeface="Calibri" panose="020F0502020204030204" pitchFamily="34" charset="0"/>
                <a:cs typeface="Arial" panose="020B0604020202020204" pitchFamily="34" charset="0"/>
              </a:rPr>
              <a:t>Medisch-ethische commissie kan het belang van patiëntenparticipatie aankaarten in vraagbrief</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endParaRPr kumimoji="0" lang="nl-NL" sz="1800" b="0" i="0" u="none" strike="noStrike" kern="1200" cap="none" spc="0" normalizeH="0" baseline="0" noProof="0" dirty="0">
              <a:ln>
                <a:noFill/>
              </a:ln>
              <a:solidFill>
                <a:srgbClr val="01689B"/>
              </a:solidFill>
              <a:effectLst/>
              <a:uLnTx/>
              <a:uFillTx/>
              <a:latin typeface="Franklin Gothic Book" panose="020B0503020102020204" pitchFamily="34" charset="0"/>
              <a:ea typeface="Calibri" panose="020F0502020204030204" pitchFamily="34" charset="0"/>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nl-NL" sz="1800" b="0" i="0" u="none" strike="noStrike" kern="1200" cap="none" spc="0" normalizeH="0" baseline="0" noProof="0" dirty="0">
                <a:ln>
                  <a:noFill/>
                </a:ln>
                <a:solidFill>
                  <a:srgbClr val="01689B"/>
                </a:solidFill>
                <a:effectLst/>
                <a:uLnTx/>
                <a:uFillTx/>
                <a:latin typeface="Franklin Gothic Book" panose="020B0503020102020204" pitchFamily="34" charset="0"/>
                <a:ea typeface="+mn-ea"/>
                <a:cs typeface="+mn-cs"/>
              </a:rPr>
              <a:t>Er kunnen verdere vragen gesteld worden over de mening/perceptie van patiënten over aspecten van de studie</a:t>
            </a:r>
            <a:br>
              <a:rPr kumimoji="0" lang="nl-NL" sz="1800" b="0" i="0" u="none" strike="noStrike" kern="1200" cap="none" spc="0" normalizeH="0" baseline="0" noProof="0" dirty="0">
                <a:ln>
                  <a:noFill/>
                </a:ln>
                <a:solidFill>
                  <a:srgbClr val="01689B"/>
                </a:solidFill>
                <a:effectLst/>
                <a:uLnTx/>
                <a:uFillTx/>
                <a:latin typeface="Franklin Gothic Book" panose="020B0503020102020204" pitchFamily="34" charset="0"/>
                <a:ea typeface="+mn-ea"/>
                <a:cs typeface="+mn-cs"/>
              </a:rPr>
            </a:br>
            <a:endParaRPr kumimoji="0" lang="nl-NL" sz="1800" b="0" i="0" u="none" strike="noStrike" kern="1200" cap="none" spc="0" normalizeH="0" baseline="0" noProof="0" dirty="0">
              <a:ln>
                <a:noFill/>
              </a:ln>
              <a:solidFill>
                <a:srgbClr val="01689B"/>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1800" b="0" i="0" u="none" strike="noStrike" kern="1200" cap="none" spc="0" normalizeH="0" baseline="0" noProof="0" dirty="0">
              <a:ln>
                <a:noFill/>
              </a:ln>
              <a:solidFill>
                <a:srgbClr val="01689B"/>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1800" b="0" i="0" u="none" strike="noStrike" kern="1200" cap="none" spc="0" normalizeH="0" baseline="0" noProof="0" dirty="0">
              <a:ln>
                <a:noFill/>
              </a:ln>
              <a:solidFill>
                <a:srgbClr val="01689B"/>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1800" b="0" i="0" u="none" strike="noStrike" kern="1200" cap="none" spc="0" normalizeH="0" baseline="0" noProof="0" dirty="0">
              <a:ln>
                <a:noFill/>
              </a:ln>
              <a:solidFill>
                <a:srgbClr val="01689B"/>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1800" b="0" i="0" u="none" strike="noStrike" kern="1200" cap="none" spc="0" normalizeH="0" baseline="0" noProof="0" dirty="0">
              <a:ln>
                <a:noFill/>
              </a:ln>
              <a:solidFill>
                <a:srgbClr val="01689B"/>
              </a:solidFill>
              <a:effectLst/>
              <a:uLnTx/>
              <a:uFillTx/>
              <a:latin typeface="Franklin Gothic Book" panose="020B0503020102020204" pitchFamily="34" charset="0"/>
              <a:ea typeface="+mn-ea"/>
              <a:cs typeface="+mn-cs"/>
            </a:endParaRPr>
          </a:p>
        </p:txBody>
      </p:sp>
      <p:sp>
        <p:nvSpPr>
          <p:cNvPr id="6" name="Titel 1">
            <a:extLst>
              <a:ext uri="{FF2B5EF4-FFF2-40B4-BE49-F238E27FC236}">
                <a16:creationId xmlns:a16="http://schemas.microsoft.com/office/drawing/2014/main" id="{1F634D7A-3D4B-4B09-B368-6C1D537C52E8}"/>
              </a:ext>
            </a:extLst>
          </p:cNvPr>
          <p:cNvSpPr txBox="1">
            <a:spLocks/>
          </p:cNvSpPr>
          <p:nvPr/>
        </p:nvSpPr>
        <p:spPr>
          <a:xfrm>
            <a:off x="495728" y="177283"/>
            <a:ext cx="116962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200" b="1" i="0" u="none" strike="noStrike" kern="1200" cap="none" spc="0" normalizeH="0" baseline="0" noProof="0" dirty="0">
                <a:ln>
                  <a:noFill/>
                </a:ln>
                <a:solidFill>
                  <a:srgbClr val="01689B"/>
                </a:solidFill>
                <a:effectLst/>
                <a:uLnTx/>
                <a:uFillTx/>
                <a:latin typeface="Franklin Gothic Book" panose="020B0503020102020204" pitchFamily="34" charset="0"/>
                <a:ea typeface="+mj-ea"/>
                <a:cs typeface="Arial" panose="020B0604020202020204" pitchFamily="34" charset="0"/>
              </a:rPr>
              <a:t>Wanneer patiënten niet betrokken zijn</a:t>
            </a:r>
          </a:p>
        </p:txBody>
      </p:sp>
    </p:spTree>
    <p:extLst>
      <p:ext uri="{BB962C8B-B14F-4D97-AF65-F5344CB8AC3E}">
        <p14:creationId xmlns:p14="http://schemas.microsoft.com/office/powerpoint/2010/main" val="10478703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10" name="Titel 1"/>
          <p:cNvSpPr txBox="1">
            <a:spLocks/>
          </p:cNvSpPr>
          <p:nvPr/>
        </p:nvSpPr>
        <p:spPr>
          <a:xfrm>
            <a:off x="186513" y="240631"/>
            <a:ext cx="113538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200" b="1" i="0" u="none" strike="noStrike" kern="1200" cap="none" spc="0" normalizeH="0" baseline="0" noProof="0" dirty="0">
                <a:ln>
                  <a:noFill/>
                </a:ln>
                <a:solidFill>
                  <a:srgbClr val="01689B"/>
                </a:solidFill>
                <a:effectLst/>
                <a:uLnTx/>
                <a:uFillTx/>
                <a:latin typeface="Franklin Gothic Book" panose="020B0503020102020204" pitchFamily="34" charset="0"/>
                <a:ea typeface="+mj-ea"/>
                <a:cs typeface="Arial" panose="020B0604020202020204" pitchFamily="34" charset="0"/>
              </a:rPr>
              <a:t>Vragen in het ABR-formulier</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sz="3200" b="1" i="0" u="none" strike="noStrike" kern="1200" cap="none" spc="0" normalizeH="0" baseline="0" noProof="0" dirty="0">
              <a:ln>
                <a:noFill/>
              </a:ln>
              <a:solidFill>
                <a:srgbClr val="CC6600"/>
              </a:solidFill>
              <a:effectLst/>
              <a:uLnTx/>
              <a:uFillTx/>
              <a:latin typeface="Franklin Gothic Book" panose="020B05030201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sz="3200" b="1" i="0" u="none" strike="noStrike" kern="1200" cap="none" spc="0" normalizeH="0" baseline="0" noProof="0" dirty="0">
              <a:ln>
                <a:noFill/>
              </a:ln>
              <a:solidFill>
                <a:srgbClr val="CC6600"/>
              </a:solidFill>
              <a:effectLst/>
              <a:uLnTx/>
              <a:uFillTx/>
              <a:latin typeface="Franklin Gothic Book" panose="020B0503020102020204" pitchFamily="34" charset="0"/>
              <a:ea typeface="+mj-ea"/>
              <a:cs typeface="Arial" panose="020B0604020202020204" pitchFamily="34" charset="0"/>
            </a:endParaRPr>
          </a:p>
        </p:txBody>
      </p:sp>
      <p:pic>
        <p:nvPicPr>
          <p:cNvPr id="4" name="Afbeelding 3">
            <a:extLst>
              <a:ext uri="{FF2B5EF4-FFF2-40B4-BE49-F238E27FC236}">
                <a16:creationId xmlns:a16="http://schemas.microsoft.com/office/drawing/2014/main" id="{82A1A60A-07F2-415C-9CA2-98491FFE2983}"/>
              </a:ext>
            </a:extLst>
          </p:cNvPr>
          <p:cNvPicPr>
            <a:picLocks noChangeAspect="1"/>
          </p:cNvPicPr>
          <p:nvPr/>
        </p:nvPicPr>
        <p:blipFill rotWithShape="1">
          <a:blip r:embed="rId4"/>
          <a:srcRect b="70346"/>
          <a:stretch/>
        </p:blipFill>
        <p:spPr>
          <a:xfrm>
            <a:off x="288820" y="866776"/>
            <a:ext cx="11705886" cy="3304008"/>
          </a:xfrm>
          <a:prstGeom prst="rect">
            <a:avLst/>
          </a:prstGeom>
        </p:spPr>
      </p:pic>
      <p:sp>
        <p:nvSpPr>
          <p:cNvPr id="21" name="Tekstvak 20">
            <a:extLst>
              <a:ext uri="{FF2B5EF4-FFF2-40B4-BE49-F238E27FC236}">
                <a16:creationId xmlns:a16="http://schemas.microsoft.com/office/drawing/2014/main" id="{4930BC58-2E07-4A2C-A75F-D27C16D617FC}"/>
              </a:ext>
            </a:extLst>
          </p:cNvPr>
          <p:cNvSpPr txBox="1"/>
          <p:nvPr/>
        </p:nvSpPr>
        <p:spPr>
          <a:xfrm>
            <a:off x="5240215" y="1861302"/>
            <a:ext cx="6662965" cy="1477328"/>
          </a:xfrm>
          <a:prstGeom prst="rect">
            <a:avLst/>
          </a:prstGeom>
          <a:noFill/>
          <a:ln>
            <a:solidFill>
              <a:srgbClr val="E37000"/>
            </a:solidFill>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1" u="none" strike="noStrike" kern="1200" cap="none" spc="0" normalizeH="0" baseline="0" noProof="0" dirty="0">
                <a:ln>
                  <a:noFill/>
                </a:ln>
                <a:solidFill>
                  <a:srgbClr val="01689B"/>
                </a:solidFill>
                <a:effectLst/>
                <a:uLnTx/>
                <a:uFillTx/>
                <a:latin typeface="Calibri" panose="020F0502020204030204"/>
                <a:ea typeface="+mn-ea"/>
                <a:cs typeface="+mn-cs"/>
              </a:rPr>
              <a:t>Patiënten bij voorkeur in alle fasen van het onderzoek betrekken.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1" u="none" strike="noStrike" kern="1200" cap="none" spc="0" normalizeH="0" baseline="0" noProof="0" dirty="0">
                <a:ln>
                  <a:noFill/>
                </a:ln>
                <a:solidFill>
                  <a:srgbClr val="01689B"/>
                </a:solidFill>
                <a:effectLst/>
                <a:uLnTx/>
                <a:uFillTx/>
                <a:latin typeface="Calibri" panose="020F0502020204030204"/>
                <a:ea typeface="+mn-ea"/>
                <a:cs typeface="+mn-cs"/>
              </a:rPr>
              <a:t>Meerdere manieren mogelijk om patiënten te betrekken: informeren, raadplegen, adviseren, </a:t>
            </a:r>
            <a:r>
              <a:rPr kumimoji="0" lang="nl-NL" sz="1800" b="0" i="1" u="none" strike="noStrike" kern="1200" cap="none" spc="0" normalizeH="0" baseline="0" noProof="0" dirty="0" err="1">
                <a:ln>
                  <a:noFill/>
                </a:ln>
                <a:solidFill>
                  <a:srgbClr val="01689B"/>
                </a:solidFill>
                <a:effectLst/>
                <a:uLnTx/>
                <a:uFillTx/>
                <a:latin typeface="Calibri" panose="020F0502020204030204"/>
                <a:ea typeface="+mn-ea"/>
                <a:cs typeface="+mn-cs"/>
              </a:rPr>
              <a:t>co-produceren</a:t>
            </a:r>
            <a:r>
              <a:rPr kumimoji="0" lang="nl-NL" sz="1800" b="0" i="1" u="none" strike="noStrike" kern="1200" cap="none" spc="0" normalizeH="0" baseline="0" noProof="0" dirty="0">
                <a:ln>
                  <a:noFill/>
                </a:ln>
                <a:solidFill>
                  <a:srgbClr val="01689B"/>
                </a:solidFill>
                <a:effectLst/>
                <a:uLnTx/>
                <a:uFillTx/>
                <a:latin typeface="Calibri" panose="020F0502020204030204"/>
                <a:ea typeface="+mn-ea"/>
                <a:cs typeface="+mn-cs"/>
              </a:rPr>
              <a:t> en meebeslissen.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1" u="none" strike="noStrike" kern="1200" cap="none" spc="0" normalizeH="0" baseline="0" noProof="0" dirty="0">
                <a:ln>
                  <a:noFill/>
                </a:ln>
                <a:solidFill>
                  <a:srgbClr val="01689B"/>
                </a:solidFill>
                <a:effectLst/>
                <a:uLnTx/>
                <a:uFillTx/>
                <a:latin typeface="Calibri" panose="020F0502020204030204"/>
                <a:ea typeface="+mn-ea"/>
                <a:cs typeface="+mn-cs"/>
              </a:rPr>
              <a:t>Tijdig contact met patiënten is van groot belang.</a:t>
            </a:r>
          </a:p>
        </p:txBody>
      </p:sp>
      <p:sp>
        <p:nvSpPr>
          <p:cNvPr id="22" name="Tekstvak 21">
            <a:extLst>
              <a:ext uri="{FF2B5EF4-FFF2-40B4-BE49-F238E27FC236}">
                <a16:creationId xmlns:a16="http://schemas.microsoft.com/office/drawing/2014/main" id="{5C3E801D-7E5E-4A86-82E0-A3D88369ED8F}"/>
              </a:ext>
            </a:extLst>
          </p:cNvPr>
          <p:cNvSpPr txBox="1"/>
          <p:nvPr/>
        </p:nvSpPr>
        <p:spPr>
          <a:xfrm>
            <a:off x="961053" y="5279937"/>
            <a:ext cx="7620429" cy="1477328"/>
          </a:xfrm>
          <a:prstGeom prst="rect">
            <a:avLst/>
          </a:prstGeom>
          <a:noFill/>
          <a:ln>
            <a:solidFill>
              <a:srgbClr val="E37000"/>
            </a:solidFill>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1" u="none" strike="noStrike" kern="1200" cap="none" spc="0" normalizeH="0" baseline="0" noProof="0" dirty="0">
                <a:ln>
                  <a:noFill/>
                </a:ln>
                <a:solidFill>
                  <a:srgbClr val="01689B"/>
                </a:solidFill>
                <a:effectLst/>
                <a:uLnTx/>
                <a:uFillTx/>
                <a:latin typeface="Calibri" panose="020F0502020204030204"/>
                <a:ea typeface="+mn-ea"/>
                <a:cs typeface="+mn-cs"/>
              </a:rPr>
              <a:t>Steun van volledig onderzoeksvoorstel of delen?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1" u="none" strike="noStrike" kern="1200" cap="none" spc="0" normalizeH="0" baseline="0" noProof="0" dirty="0">
                <a:ln>
                  <a:noFill/>
                </a:ln>
                <a:solidFill>
                  <a:srgbClr val="01689B"/>
                </a:solidFill>
                <a:effectLst/>
                <a:uLnTx/>
                <a:uFillTx/>
                <a:latin typeface="Calibri" panose="020F0502020204030204"/>
                <a:ea typeface="+mn-ea"/>
                <a:cs typeface="+mn-cs"/>
              </a:rPr>
              <a:t>Wordt advies opgevolgd of daarvan afgeweken? Bij afwijking: onderbouwen.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1" u="none" strike="noStrike" kern="1200" cap="none" spc="0" normalizeH="0" baseline="0" noProof="0" dirty="0">
                <a:ln>
                  <a:noFill/>
                </a:ln>
                <a:solidFill>
                  <a:srgbClr val="01689B"/>
                </a:solidFill>
                <a:effectLst/>
                <a:uLnTx/>
                <a:uFillTx/>
                <a:latin typeface="Calibri" panose="020F0502020204030204"/>
                <a:ea typeface="+mn-ea"/>
                <a:cs typeface="+mn-cs"/>
              </a:rPr>
              <a:t>Verwijzing naar steunbrief van patiëntenorganisatie mogelijk (sectie 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1" u="none" strike="noStrike" kern="1200" cap="none" spc="0" normalizeH="0" baseline="0" noProof="0" dirty="0">
                <a:ln>
                  <a:noFill/>
                </a:ln>
                <a:solidFill>
                  <a:srgbClr val="01689B"/>
                </a:solidFill>
                <a:effectLst/>
                <a:uLnTx/>
                <a:uFillTx/>
                <a:latin typeface="Calibri" panose="020F0502020204030204"/>
                <a:ea typeface="+mn-ea"/>
                <a:cs typeface="+mn-cs"/>
              </a:rPr>
              <a:t>Wanneer inbreng van patiënten is verkregen voor subsidieaanvraag of wetenschappelijk advies, is dit voldoende.</a:t>
            </a:r>
          </a:p>
        </p:txBody>
      </p:sp>
      <p:pic>
        <p:nvPicPr>
          <p:cNvPr id="23" name="Afbeelding 22">
            <a:extLst>
              <a:ext uri="{FF2B5EF4-FFF2-40B4-BE49-F238E27FC236}">
                <a16:creationId xmlns:a16="http://schemas.microsoft.com/office/drawing/2014/main" id="{F3207165-9A38-48B6-936C-AECF8D9B585A}"/>
              </a:ext>
            </a:extLst>
          </p:cNvPr>
          <p:cNvPicPr>
            <a:picLocks noChangeAspect="1"/>
          </p:cNvPicPr>
          <p:nvPr/>
        </p:nvPicPr>
        <p:blipFill rotWithShape="1">
          <a:blip r:embed="rId4"/>
          <a:srcRect t="32013" r="34901" b="59152"/>
          <a:stretch/>
        </p:blipFill>
        <p:spPr>
          <a:xfrm>
            <a:off x="288820" y="4170784"/>
            <a:ext cx="7620429" cy="984332"/>
          </a:xfrm>
          <a:prstGeom prst="rect">
            <a:avLst/>
          </a:prstGeom>
        </p:spPr>
      </p:pic>
      <p:pic>
        <p:nvPicPr>
          <p:cNvPr id="24" name="Afbeelding 23">
            <a:extLst>
              <a:ext uri="{FF2B5EF4-FFF2-40B4-BE49-F238E27FC236}">
                <a16:creationId xmlns:a16="http://schemas.microsoft.com/office/drawing/2014/main" id="{AFA330EE-5A1F-44FA-89D5-B355B1748361}"/>
              </a:ext>
            </a:extLst>
          </p:cNvPr>
          <p:cNvPicPr>
            <a:picLocks noChangeAspect="1"/>
          </p:cNvPicPr>
          <p:nvPr/>
        </p:nvPicPr>
        <p:blipFill>
          <a:blip r:embed="rId5" cstate="print">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10206376" y="6026499"/>
            <a:ext cx="1687278" cy="610749"/>
          </a:xfrm>
          <a:prstGeom prst="rect">
            <a:avLst/>
          </a:prstGeom>
        </p:spPr>
      </p:pic>
    </p:spTree>
    <p:extLst>
      <p:ext uri="{BB962C8B-B14F-4D97-AF65-F5344CB8AC3E}">
        <p14:creationId xmlns:p14="http://schemas.microsoft.com/office/powerpoint/2010/main" val="32915983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fbeelding 5">
            <a:extLst>
              <a:ext uri="{FF2B5EF4-FFF2-40B4-BE49-F238E27FC236}">
                <a16:creationId xmlns:a16="http://schemas.microsoft.com/office/drawing/2014/main" id="{BF63D1F2-E247-443C-9A30-64E231D3CD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29971" y="5217798"/>
            <a:ext cx="2641972" cy="941120"/>
          </a:xfrm>
          <a:prstGeom prst="rect">
            <a:avLst/>
          </a:prstGeom>
        </p:spPr>
      </p:pic>
      <p:sp>
        <p:nvSpPr>
          <p:cNvPr id="8" name="Tekstvak 7">
            <a:extLst>
              <a:ext uri="{FF2B5EF4-FFF2-40B4-BE49-F238E27FC236}">
                <a16:creationId xmlns:a16="http://schemas.microsoft.com/office/drawing/2014/main" id="{B4584BB5-D903-9AD2-7D88-DB165A381022}"/>
              </a:ext>
            </a:extLst>
          </p:cNvPr>
          <p:cNvSpPr txBox="1"/>
          <p:nvPr/>
        </p:nvSpPr>
        <p:spPr>
          <a:xfrm>
            <a:off x="2252692" y="4798216"/>
            <a:ext cx="4679423" cy="707886"/>
          </a:xfrm>
          <a:prstGeom prst="rect">
            <a:avLst/>
          </a:prstGeom>
          <a:noFill/>
        </p:spPr>
        <p:txBody>
          <a:bodyPr wrap="none" rtlCol="0">
            <a:spAutoFit/>
          </a:bodyPr>
          <a:lstStyle/>
          <a:p>
            <a:r>
              <a:rPr lang="nl-NL" sz="4000" b="1" dirty="0">
                <a:solidFill>
                  <a:schemeClr val="accent2"/>
                </a:solidFill>
              </a:rPr>
              <a:t>Patiëntenparticipatie</a:t>
            </a:r>
          </a:p>
        </p:txBody>
      </p:sp>
      <p:sp>
        <p:nvSpPr>
          <p:cNvPr id="9" name="Tekstvak 8">
            <a:extLst>
              <a:ext uri="{FF2B5EF4-FFF2-40B4-BE49-F238E27FC236}">
                <a16:creationId xmlns:a16="http://schemas.microsoft.com/office/drawing/2014/main" id="{63B26589-C4E6-3961-45F5-50D66EABB27E}"/>
              </a:ext>
            </a:extLst>
          </p:cNvPr>
          <p:cNvSpPr txBox="1"/>
          <p:nvPr/>
        </p:nvSpPr>
        <p:spPr>
          <a:xfrm>
            <a:off x="8929970" y="6158918"/>
            <a:ext cx="2022220" cy="400110"/>
          </a:xfrm>
          <a:prstGeom prst="rect">
            <a:avLst/>
          </a:prstGeom>
          <a:noFill/>
        </p:spPr>
        <p:txBody>
          <a:bodyPr wrap="none" rtlCol="0">
            <a:spAutoFit/>
          </a:bodyPr>
          <a:lstStyle/>
          <a:p>
            <a:r>
              <a:rPr lang="nl-NL" sz="2000" dirty="0"/>
              <a:t>Evelyn van der Aa</a:t>
            </a:r>
          </a:p>
        </p:txBody>
      </p:sp>
      <p:sp>
        <p:nvSpPr>
          <p:cNvPr id="10" name="Ondertitel 9">
            <a:extLst>
              <a:ext uri="{FF2B5EF4-FFF2-40B4-BE49-F238E27FC236}">
                <a16:creationId xmlns:a16="http://schemas.microsoft.com/office/drawing/2014/main" id="{DA2F2DD5-5D70-4DA6-A264-0623B93570C4}"/>
              </a:ext>
            </a:extLst>
          </p:cNvPr>
          <p:cNvSpPr>
            <a:spLocks noGrp="1"/>
          </p:cNvSpPr>
          <p:nvPr>
            <p:ph type="subTitle" idx="1"/>
          </p:nvPr>
        </p:nvSpPr>
        <p:spPr>
          <a:xfrm>
            <a:off x="2101649" y="5403117"/>
            <a:ext cx="4981508" cy="426944"/>
          </a:xfrm>
        </p:spPr>
        <p:txBody>
          <a:bodyPr>
            <a:normAutofit fontScale="92500"/>
          </a:bodyPr>
          <a:lstStyle/>
          <a:p>
            <a:r>
              <a:rPr lang="nl-NL" dirty="0"/>
              <a:t>Wat is het en waarom zou je het doen?</a:t>
            </a:r>
          </a:p>
        </p:txBody>
      </p:sp>
      <p:pic>
        <p:nvPicPr>
          <p:cNvPr id="11" name="Picture 4" descr="Health and social care leaders unite to improve public involvement in  research - GOV.UK">
            <a:extLst>
              <a:ext uri="{FF2B5EF4-FFF2-40B4-BE49-F238E27FC236}">
                <a16:creationId xmlns:a16="http://schemas.microsoft.com/office/drawing/2014/main" id="{FA7729CD-ED23-2770-BF50-B29A385FB4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67" t="20332" r="3118" b="13152"/>
          <a:stretch/>
        </p:blipFill>
        <p:spPr bwMode="auto">
          <a:xfrm>
            <a:off x="1334278" y="1465542"/>
            <a:ext cx="6265836" cy="3009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652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10" name="Titel 1"/>
          <p:cNvSpPr txBox="1">
            <a:spLocks/>
          </p:cNvSpPr>
          <p:nvPr/>
        </p:nvSpPr>
        <p:spPr>
          <a:xfrm>
            <a:off x="186513" y="240631"/>
            <a:ext cx="113538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200" b="1" i="0" u="none" strike="noStrike" kern="1200" cap="none" spc="0" normalizeH="0" baseline="0" noProof="0" dirty="0">
                <a:ln>
                  <a:noFill/>
                </a:ln>
                <a:solidFill>
                  <a:srgbClr val="01689B"/>
                </a:solidFill>
                <a:effectLst/>
                <a:uLnTx/>
                <a:uFillTx/>
                <a:latin typeface="Franklin Gothic Book" panose="020B0503020102020204" pitchFamily="34" charset="0"/>
                <a:ea typeface="+mj-ea"/>
                <a:cs typeface="Arial" panose="020B0604020202020204" pitchFamily="34" charset="0"/>
              </a:rPr>
              <a:t>Vragen in het ABR-formulier</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sz="3200" b="1" i="0" u="none" strike="noStrike" kern="1200" cap="none" spc="0" normalizeH="0" baseline="0" noProof="0" dirty="0">
              <a:ln>
                <a:noFill/>
              </a:ln>
              <a:solidFill>
                <a:srgbClr val="CC6600"/>
              </a:solidFill>
              <a:effectLst/>
              <a:uLnTx/>
              <a:uFillTx/>
              <a:latin typeface="Franklin Gothic Book" panose="020B05030201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sz="3200" b="1" i="0" u="none" strike="noStrike" kern="1200" cap="none" spc="0" normalizeH="0" baseline="0" noProof="0" dirty="0">
              <a:ln>
                <a:noFill/>
              </a:ln>
              <a:solidFill>
                <a:srgbClr val="CC6600"/>
              </a:solidFill>
              <a:effectLst/>
              <a:uLnTx/>
              <a:uFillTx/>
              <a:latin typeface="Franklin Gothic Book" panose="020B0503020102020204" pitchFamily="34" charset="0"/>
              <a:ea typeface="+mj-ea"/>
              <a:cs typeface="Arial" panose="020B0604020202020204" pitchFamily="34" charset="0"/>
            </a:endParaRPr>
          </a:p>
        </p:txBody>
      </p:sp>
      <p:pic>
        <p:nvPicPr>
          <p:cNvPr id="4" name="Afbeelding 3">
            <a:extLst>
              <a:ext uri="{FF2B5EF4-FFF2-40B4-BE49-F238E27FC236}">
                <a16:creationId xmlns:a16="http://schemas.microsoft.com/office/drawing/2014/main" id="{82A1A60A-07F2-415C-9CA2-98491FFE2983}"/>
              </a:ext>
            </a:extLst>
          </p:cNvPr>
          <p:cNvPicPr>
            <a:picLocks noChangeAspect="1"/>
          </p:cNvPicPr>
          <p:nvPr/>
        </p:nvPicPr>
        <p:blipFill rotWithShape="1">
          <a:blip r:embed="rId4"/>
          <a:srcRect t="53696" r="13051" b="450"/>
          <a:stretch/>
        </p:blipFill>
        <p:spPr>
          <a:xfrm>
            <a:off x="298347" y="905468"/>
            <a:ext cx="11241968" cy="5643065"/>
          </a:xfrm>
          <a:prstGeom prst="rect">
            <a:avLst/>
          </a:prstGeom>
        </p:spPr>
      </p:pic>
      <p:sp>
        <p:nvSpPr>
          <p:cNvPr id="11" name="Tekstvak 10">
            <a:extLst>
              <a:ext uri="{FF2B5EF4-FFF2-40B4-BE49-F238E27FC236}">
                <a16:creationId xmlns:a16="http://schemas.microsoft.com/office/drawing/2014/main" id="{1D92EEE2-5446-408D-B057-1860E5828E56}"/>
              </a:ext>
            </a:extLst>
          </p:cNvPr>
          <p:cNvSpPr txBox="1"/>
          <p:nvPr/>
        </p:nvSpPr>
        <p:spPr>
          <a:xfrm>
            <a:off x="5114399" y="819436"/>
            <a:ext cx="6166311" cy="2031325"/>
          </a:xfrm>
          <a:prstGeom prst="rect">
            <a:avLst/>
          </a:prstGeom>
          <a:noFill/>
          <a:ln>
            <a:solidFill>
              <a:srgbClr val="E37000"/>
            </a:solidFill>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1" u="none" strike="noStrike" kern="1200" cap="none" spc="0" normalizeH="0" baseline="0" noProof="0" dirty="0">
                <a:ln>
                  <a:noFill/>
                </a:ln>
                <a:solidFill>
                  <a:srgbClr val="01689B"/>
                </a:solidFill>
                <a:effectLst/>
                <a:uLnTx/>
                <a:uFillTx/>
                <a:latin typeface="Calibri" panose="020F0502020204030204"/>
                <a:ea typeface="+mn-ea"/>
                <a:cs typeface="+mn-cs"/>
              </a:rPr>
              <a:t>Breed gedragen inbreng (door patiëntenorganisatie)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1" u="none" strike="noStrike" kern="1200" cap="none" spc="0" normalizeH="0" baseline="0" noProof="0" dirty="0">
                <a:ln>
                  <a:noFill/>
                </a:ln>
                <a:solidFill>
                  <a:srgbClr val="01689B"/>
                </a:solidFill>
                <a:effectLst/>
                <a:uLnTx/>
                <a:uFillTx/>
                <a:latin typeface="Calibri" panose="020F0502020204030204"/>
                <a:ea typeface="+mn-ea"/>
                <a:cs typeface="+mn-cs"/>
              </a:rPr>
              <a:t>Bij individuele patiënt: hoe representatief is inbreng? </a:t>
            </a:r>
            <a:br>
              <a:rPr kumimoji="0" lang="nl-NL" sz="1800" b="0" i="1" u="none" strike="noStrike" kern="1200" cap="none" spc="0" normalizeH="0" baseline="0" noProof="0" dirty="0">
                <a:ln>
                  <a:noFill/>
                </a:ln>
                <a:solidFill>
                  <a:srgbClr val="01689B"/>
                </a:solidFill>
                <a:effectLst/>
                <a:uLnTx/>
                <a:uFillTx/>
                <a:latin typeface="Calibri" panose="020F0502020204030204"/>
                <a:ea typeface="+mn-ea"/>
                <a:cs typeface="+mn-cs"/>
              </a:rPr>
            </a:br>
            <a:r>
              <a:rPr kumimoji="0" lang="nl-NL" sz="1800" b="0" i="1" u="none" strike="noStrike" kern="1200" cap="none" spc="0" normalizeH="0" baseline="0" noProof="0" dirty="0">
                <a:ln>
                  <a:noFill/>
                </a:ln>
                <a:solidFill>
                  <a:srgbClr val="01689B"/>
                </a:solidFill>
                <a:effectLst/>
                <a:uLnTx/>
                <a:uFillTx/>
                <a:latin typeface="Calibri" panose="020F0502020204030204"/>
                <a:ea typeface="+mn-ea"/>
                <a:cs typeface="+mn-cs"/>
              </a:rPr>
              <a:t>Voor bijv. zeldzame aandoening aanvaardbaar.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1" u="none" strike="noStrike" kern="1200" cap="none" spc="0" normalizeH="0" baseline="0" noProof="0" dirty="0">
                <a:ln>
                  <a:noFill/>
                </a:ln>
                <a:solidFill>
                  <a:srgbClr val="01689B"/>
                </a:solidFill>
                <a:effectLst/>
                <a:uLnTx/>
                <a:uFillTx/>
                <a:latin typeface="Calibri" panose="020F0502020204030204"/>
                <a:ea typeface="+mn-ea"/>
                <a:cs typeface="+mn-cs"/>
              </a:rPr>
              <a:t>Bij kinderen/wilsonbekwamen: vertegenwoordigers kunnen aspecten anders inschatten.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1" u="none" strike="noStrike" kern="1200" cap="none" spc="0" normalizeH="0" baseline="0" noProof="0" dirty="0" err="1">
                <a:ln>
                  <a:noFill/>
                </a:ln>
                <a:solidFill>
                  <a:srgbClr val="01689B"/>
                </a:solidFill>
                <a:effectLst/>
                <a:uLnTx/>
                <a:uFillTx/>
                <a:latin typeface="Calibri" panose="020F0502020204030204"/>
                <a:ea typeface="+mn-ea"/>
                <a:cs typeface="+mn-cs"/>
              </a:rPr>
              <a:t>Matcht</a:t>
            </a:r>
            <a:r>
              <a:rPr kumimoji="0" lang="nl-NL" sz="1800" b="0" i="1" u="none" strike="noStrike" kern="1200" cap="none" spc="0" normalizeH="0" baseline="0" noProof="0" dirty="0">
                <a:ln>
                  <a:noFill/>
                </a:ln>
                <a:solidFill>
                  <a:srgbClr val="01689B"/>
                </a:solidFill>
                <a:effectLst/>
                <a:uLnTx/>
                <a:uFillTx/>
                <a:latin typeface="Calibri" panose="020F0502020204030204"/>
                <a:ea typeface="+mn-ea"/>
                <a:cs typeface="+mn-cs"/>
              </a:rPr>
              <a:t> demografie van de te onderzoeken populatie met benaderde patiënten?</a:t>
            </a:r>
          </a:p>
        </p:txBody>
      </p:sp>
      <p:sp>
        <p:nvSpPr>
          <p:cNvPr id="12" name="Tekstvak 11">
            <a:extLst>
              <a:ext uri="{FF2B5EF4-FFF2-40B4-BE49-F238E27FC236}">
                <a16:creationId xmlns:a16="http://schemas.microsoft.com/office/drawing/2014/main" id="{8A942178-5708-4E9D-A8FA-7F27F6826448}"/>
              </a:ext>
            </a:extLst>
          </p:cNvPr>
          <p:cNvSpPr txBox="1"/>
          <p:nvPr/>
        </p:nvSpPr>
        <p:spPr>
          <a:xfrm>
            <a:off x="5114398" y="3679322"/>
            <a:ext cx="6166312" cy="646331"/>
          </a:xfrm>
          <a:prstGeom prst="rect">
            <a:avLst/>
          </a:prstGeom>
          <a:noFill/>
          <a:ln>
            <a:solidFill>
              <a:srgbClr val="E37000"/>
            </a:solidFill>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1" u="none" strike="noStrike" kern="1200" cap="none" spc="0" normalizeH="0" baseline="0" noProof="0" dirty="0">
                <a:ln>
                  <a:noFill/>
                </a:ln>
                <a:solidFill>
                  <a:srgbClr val="01689B"/>
                </a:solidFill>
                <a:effectLst/>
                <a:uLnTx/>
                <a:uFillTx/>
                <a:latin typeface="Calibri" panose="020F0502020204030204"/>
                <a:ea typeface="+mn-ea"/>
                <a:cs typeface="+mn-cs"/>
              </a:rPr>
              <a:t>Ook tijdens het onderzoek kunnen patiënten waardevolle input leveren.</a:t>
            </a:r>
          </a:p>
        </p:txBody>
      </p:sp>
      <p:sp>
        <p:nvSpPr>
          <p:cNvPr id="14" name="Tekstvak 13">
            <a:extLst>
              <a:ext uri="{FF2B5EF4-FFF2-40B4-BE49-F238E27FC236}">
                <a16:creationId xmlns:a16="http://schemas.microsoft.com/office/drawing/2014/main" id="{2D775354-46A6-4DBE-907F-6109D486E727}"/>
              </a:ext>
            </a:extLst>
          </p:cNvPr>
          <p:cNvSpPr txBox="1"/>
          <p:nvPr/>
        </p:nvSpPr>
        <p:spPr>
          <a:xfrm>
            <a:off x="5114398" y="4736474"/>
            <a:ext cx="6166312" cy="646331"/>
          </a:xfrm>
          <a:prstGeom prst="rect">
            <a:avLst/>
          </a:prstGeom>
          <a:noFill/>
          <a:ln>
            <a:solidFill>
              <a:srgbClr val="E37000"/>
            </a:solidFill>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1" u="none" strike="noStrike" kern="1200" cap="none" spc="0" normalizeH="0" baseline="0" noProof="0" dirty="0">
                <a:ln>
                  <a:noFill/>
                </a:ln>
                <a:solidFill>
                  <a:srgbClr val="01689B"/>
                </a:solidFill>
                <a:effectLst/>
                <a:uLnTx/>
                <a:uFillTx/>
                <a:latin typeface="Calibri" panose="020F0502020204030204"/>
                <a:ea typeface="+mn-ea"/>
                <a:cs typeface="+mn-cs"/>
              </a:rPr>
              <a:t>Aansluiting bij subsidieverstrekkers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1" u="none" strike="noStrike" kern="1200" cap="none" spc="0" normalizeH="0" baseline="0" noProof="0" dirty="0">
                <a:ln>
                  <a:noFill/>
                </a:ln>
                <a:solidFill>
                  <a:srgbClr val="01689B"/>
                </a:solidFill>
                <a:effectLst/>
                <a:uLnTx/>
                <a:uFillTx/>
                <a:latin typeface="Calibri" panose="020F0502020204030204"/>
                <a:ea typeface="+mn-ea"/>
                <a:cs typeface="+mn-cs"/>
              </a:rPr>
              <a:t>Ontbreken van budget kan uitvoer beperken</a:t>
            </a:r>
          </a:p>
        </p:txBody>
      </p:sp>
      <p:sp>
        <p:nvSpPr>
          <p:cNvPr id="16" name="Tekstvak 15">
            <a:extLst>
              <a:ext uri="{FF2B5EF4-FFF2-40B4-BE49-F238E27FC236}">
                <a16:creationId xmlns:a16="http://schemas.microsoft.com/office/drawing/2014/main" id="{C42399DB-BEC3-4EC6-8222-0812EB4CEAFF}"/>
              </a:ext>
            </a:extLst>
          </p:cNvPr>
          <p:cNvSpPr txBox="1"/>
          <p:nvPr/>
        </p:nvSpPr>
        <p:spPr>
          <a:xfrm>
            <a:off x="5114399" y="5841225"/>
            <a:ext cx="6166312" cy="646331"/>
          </a:xfrm>
          <a:prstGeom prst="rect">
            <a:avLst/>
          </a:prstGeom>
          <a:noFill/>
          <a:ln>
            <a:solidFill>
              <a:srgbClr val="E37000"/>
            </a:solidFill>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1" u="none" strike="noStrike" kern="1200" cap="none" spc="0" normalizeH="0" baseline="0" noProof="0" dirty="0">
                <a:ln>
                  <a:noFill/>
                </a:ln>
                <a:solidFill>
                  <a:srgbClr val="01689B"/>
                </a:solidFill>
                <a:effectLst/>
                <a:uLnTx/>
                <a:uFillTx/>
                <a:latin typeface="Calibri" panose="020F0502020204030204"/>
                <a:ea typeface="+mn-ea"/>
                <a:cs typeface="+mn-cs"/>
              </a:rPr>
              <a:t>Aansluiting van onderzoek bij behoeften van proefpersonen?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1" u="none" strike="noStrike" kern="1200" cap="none" spc="0" normalizeH="0" baseline="0" noProof="0" dirty="0">
                <a:ln>
                  <a:noFill/>
                </a:ln>
                <a:solidFill>
                  <a:srgbClr val="01689B"/>
                </a:solidFill>
                <a:effectLst/>
                <a:uLnTx/>
                <a:uFillTx/>
                <a:latin typeface="Calibri" panose="020F0502020204030204"/>
                <a:ea typeface="+mn-ea"/>
                <a:cs typeface="+mn-cs"/>
              </a:rPr>
              <a:t>Ter verbetering van toekomstig onderzoek</a:t>
            </a:r>
          </a:p>
        </p:txBody>
      </p:sp>
    </p:spTree>
    <p:extLst>
      <p:ext uri="{BB962C8B-B14F-4D97-AF65-F5344CB8AC3E}">
        <p14:creationId xmlns:p14="http://schemas.microsoft.com/office/powerpoint/2010/main" val="28598564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a:solidFill>
                  <a:srgbClr val="01689B"/>
                </a:solidFill>
                <a:latin typeface="Franklin Gothic Book" panose="020B0503020102020204" pitchFamily="34" charset="0"/>
                <a:cs typeface="Arial" panose="020B0604020202020204" pitchFamily="34" charset="0"/>
              </a:rPr>
              <a:t>Geneesmiddelenonderzoek (CTR)</a:t>
            </a:r>
          </a:p>
        </p:txBody>
      </p:sp>
      <p:sp>
        <p:nvSpPr>
          <p:cNvPr id="6" name="Tijdelijke aanduiding voor inhoud 1">
            <a:extLst>
              <a:ext uri="{FF2B5EF4-FFF2-40B4-BE49-F238E27FC236}">
                <a16:creationId xmlns:a16="http://schemas.microsoft.com/office/drawing/2014/main" id="{A1FD45E2-0CFE-4742-A1BB-75A27223FEDC}"/>
              </a:ext>
            </a:extLst>
          </p:cNvPr>
          <p:cNvSpPr txBox="1">
            <a:spLocks/>
          </p:cNvSpPr>
          <p:nvPr/>
        </p:nvSpPr>
        <p:spPr>
          <a:xfrm>
            <a:off x="838200" y="1559292"/>
            <a:ext cx="10646914" cy="49335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000" dirty="0">
                <a:solidFill>
                  <a:srgbClr val="01689B"/>
                </a:solidFill>
              </a:rPr>
              <a:t>Annex I D:</a:t>
            </a:r>
          </a:p>
          <a:p>
            <a:endParaRPr lang="nl-NL" sz="2000" dirty="0">
              <a:solidFill>
                <a:srgbClr val="01689B"/>
              </a:solidFill>
            </a:endParaRPr>
          </a:p>
          <a:p>
            <a:endParaRPr lang="nl-NL" sz="2000" dirty="0">
              <a:solidFill>
                <a:srgbClr val="01689B"/>
              </a:solidFill>
            </a:endParaRPr>
          </a:p>
          <a:p>
            <a:pPr lvl="1">
              <a:buFont typeface="Courier New" panose="02070309020205020404" pitchFamily="49" charset="0"/>
              <a:buChar char="o"/>
            </a:pPr>
            <a:r>
              <a:rPr lang="nl-NL" sz="2000" dirty="0">
                <a:solidFill>
                  <a:srgbClr val="01689B"/>
                </a:solidFill>
              </a:rPr>
              <a:t>Geen ruimte voor specifieke vragen</a:t>
            </a:r>
          </a:p>
          <a:p>
            <a:pPr lvl="1">
              <a:buFont typeface="Courier New" panose="02070309020205020404" pitchFamily="49" charset="0"/>
              <a:buChar char="o"/>
            </a:pPr>
            <a:r>
              <a:rPr lang="nl-NL" sz="2000" dirty="0">
                <a:solidFill>
                  <a:srgbClr val="01689B"/>
                </a:solidFill>
              </a:rPr>
              <a:t>Wél sectie </a:t>
            </a:r>
            <a:r>
              <a:rPr lang="nl-NL" sz="2000" dirty="0" err="1">
                <a:solidFill>
                  <a:srgbClr val="01689B"/>
                </a:solidFill>
              </a:rPr>
              <a:t>patiëntenparticipatie</a:t>
            </a:r>
            <a:r>
              <a:rPr lang="nl-NL" sz="2000" dirty="0">
                <a:solidFill>
                  <a:srgbClr val="01689B"/>
                </a:solidFill>
              </a:rPr>
              <a:t> in template onderzoeksprotocol (5.4 ‘Study plan </a:t>
            </a:r>
            <a:r>
              <a:rPr lang="nl-NL" sz="2000" dirty="0" err="1">
                <a:solidFill>
                  <a:srgbClr val="01689B"/>
                </a:solidFill>
              </a:rPr>
              <a:t>and</a:t>
            </a:r>
            <a:r>
              <a:rPr lang="nl-NL" sz="2000" dirty="0">
                <a:solidFill>
                  <a:srgbClr val="01689B"/>
                </a:solidFill>
              </a:rPr>
              <a:t> design’)</a:t>
            </a:r>
          </a:p>
          <a:p>
            <a:pPr marL="457200" lvl="1" indent="0">
              <a:buNone/>
            </a:pPr>
            <a:br>
              <a:rPr lang="nl-NL" sz="1600" dirty="0">
                <a:solidFill>
                  <a:srgbClr val="01689B"/>
                </a:solidFill>
              </a:rPr>
            </a:br>
            <a:endParaRPr lang="nl-NL" sz="1600" dirty="0">
              <a:solidFill>
                <a:srgbClr val="01689B"/>
              </a:solidFill>
            </a:endParaRPr>
          </a:p>
          <a:p>
            <a:endParaRPr lang="nl-NL" sz="2000" dirty="0">
              <a:solidFill>
                <a:srgbClr val="01689B"/>
              </a:solidFill>
            </a:endParaRPr>
          </a:p>
          <a:p>
            <a:r>
              <a:rPr lang="nl-NL" sz="2000" dirty="0">
                <a:solidFill>
                  <a:srgbClr val="01689B"/>
                </a:solidFill>
              </a:rPr>
              <a:t>Samenvatting in NL (voorkeur lekentaal) </a:t>
            </a:r>
          </a:p>
          <a:p>
            <a:r>
              <a:rPr lang="nl-NL" sz="2000" dirty="0">
                <a:solidFill>
                  <a:srgbClr val="01689B"/>
                </a:solidFill>
              </a:rPr>
              <a:t>Lekensamenvatting van studieresultaten</a:t>
            </a:r>
          </a:p>
          <a:p>
            <a:endParaRPr lang="nl-NL" sz="2000" dirty="0">
              <a:solidFill>
                <a:srgbClr val="01689B"/>
              </a:solidFill>
            </a:endParaRPr>
          </a:p>
          <a:p>
            <a:endParaRPr lang="nl-NL" sz="2000" dirty="0">
              <a:solidFill>
                <a:srgbClr val="01689B"/>
              </a:solidFill>
            </a:endParaRPr>
          </a:p>
          <a:p>
            <a:r>
              <a:rPr lang="nl-NL" sz="2000" dirty="0">
                <a:solidFill>
                  <a:srgbClr val="01689B"/>
                </a:solidFill>
              </a:rPr>
              <a:t>Vervolgstap: </a:t>
            </a:r>
            <a:r>
              <a:rPr lang="nl-NL" sz="2000" dirty="0" err="1">
                <a:solidFill>
                  <a:srgbClr val="01689B"/>
                </a:solidFill>
              </a:rPr>
              <a:t>Patiëntenparticipatie</a:t>
            </a:r>
            <a:r>
              <a:rPr lang="nl-NL" sz="2000" dirty="0">
                <a:solidFill>
                  <a:srgbClr val="01689B"/>
                </a:solidFill>
              </a:rPr>
              <a:t> binnen Europa – CTCG project gestart.</a:t>
            </a:r>
          </a:p>
          <a:p>
            <a:endParaRPr lang="nl-NL" sz="2400" dirty="0">
              <a:solidFill>
                <a:srgbClr val="01689B"/>
              </a:solidFill>
            </a:endParaRPr>
          </a:p>
          <a:p>
            <a:endParaRPr lang="nl-NL" sz="2400" b="1" dirty="0">
              <a:solidFill>
                <a:srgbClr val="01689B"/>
              </a:solidFill>
            </a:endParaRPr>
          </a:p>
          <a:p>
            <a:pPr marL="0" indent="0">
              <a:buFont typeface="Arial" panose="020B0604020202020204" pitchFamily="34" charset="0"/>
              <a:buNone/>
            </a:pPr>
            <a:endParaRPr lang="nl-NL" sz="3200" dirty="0">
              <a:solidFill>
                <a:srgbClr val="01689B"/>
              </a:solidFill>
            </a:endParaRPr>
          </a:p>
          <a:p>
            <a:pPr marL="0" indent="0">
              <a:buFont typeface="Arial" panose="020B0604020202020204" pitchFamily="34" charset="0"/>
              <a:buNone/>
            </a:pPr>
            <a:endParaRPr lang="nl-NL" sz="3200" dirty="0">
              <a:solidFill>
                <a:srgbClr val="01689B"/>
              </a:solidFill>
            </a:endParaRPr>
          </a:p>
          <a:p>
            <a:pPr marL="0" indent="0">
              <a:buFont typeface="Arial" panose="020B0604020202020204" pitchFamily="34" charset="0"/>
              <a:buNone/>
            </a:pPr>
            <a:endParaRPr lang="nl-NL" sz="3200" dirty="0">
              <a:solidFill>
                <a:srgbClr val="01689B"/>
              </a:solidFill>
            </a:endParaRPr>
          </a:p>
          <a:p>
            <a:pPr marL="0" indent="0">
              <a:buFont typeface="Arial" panose="020B0604020202020204" pitchFamily="34" charset="0"/>
              <a:buNone/>
            </a:pPr>
            <a:endParaRPr lang="nl-NL" sz="3200" dirty="0">
              <a:solidFill>
                <a:srgbClr val="01689B"/>
              </a:solidFill>
            </a:endParaRPr>
          </a:p>
        </p:txBody>
      </p:sp>
      <p:pic>
        <p:nvPicPr>
          <p:cNvPr id="5" name="Afbeelding 4">
            <a:extLst>
              <a:ext uri="{FF2B5EF4-FFF2-40B4-BE49-F238E27FC236}">
                <a16:creationId xmlns:a16="http://schemas.microsoft.com/office/drawing/2014/main" id="{6A0C5F8B-6E50-453C-9629-0B7B2734A688}"/>
              </a:ext>
            </a:extLst>
          </p:cNvPr>
          <p:cNvPicPr>
            <a:picLocks noChangeAspect="1"/>
          </p:cNvPicPr>
          <p:nvPr/>
        </p:nvPicPr>
        <p:blipFill>
          <a:blip r:embed="rId4" cstate="print">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10206376" y="6050975"/>
            <a:ext cx="1687278" cy="610749"/>
          </a:xfrm>
          <a:prstGeom prst="rect">
            <a:avLst/>
          </a:prstGeom>
        </p:spPr>
      </p:pic>
      <p:pic>
        <p:nvPicPr>
          <p:cNvPr id="11" name="Afbeelding 10">
            <a:extLst>
              <a:ext uri="{FF2B5EF4-FFF2-40B4-BE49-F238E27FC236}">
                <a16:creationId xmlns:a16="http://schemas.microsoft.com/office/drawing/2014/main" id="{86772259-FD47-4C5E-9BF2-13935E2ED748}"/>
              </a:ext>
            </a:extLst>
          </p:cNvPr>
          <p:cNvPicPr>
            <a:picLocks noChangeAspect="1"/>
          </p:cNvPicPr>
          <p:nvPr/>
        </p:nvPicPr>
        <p:blipFill>
          <a:blip r:embed="rId5"/>
          <a:stretch>
            <a:fillRect/>
          </a:stretch>
        </p:blipFill>
        <p:spPr>
          <a:xfrm>
            <a:off x="2516918" y="1559292"/>
            <a:ext cx="9041152" cy="810838"/>
          </a:xfrm>
          <a:prstGeom prst="rect">
            <a:avLst/>
          </a:prstGeom>
          <a:ln>
            <a:solidFill>
              <a:srgbClr val="01689B"/>
            </a:solidFill>
          </a:ln>
        </p:spPr>
      </p:pic>
      <p:sp>
        <p:nvSpPr>
          <p:cNvPr id="12" name="Rechteraccolade 11">
            <a:extLst>
              <a:ext uri="{FF2B5EF4-FFF2-40B4-BE49-F238E27FC236}">
                <a16:creationId xmlns:a16="http://schemas.microsoft.com/office/drawing/2014/main" id="{51BF38AC-6EF4-4DFA-816A-F358B4B12222}"/>
              </a:ext>
            </a:extLst>
          </p:cNvPr>
          <p:cNvSpPr/>
          <p:nvPr/>
        </p:nvSpPr>
        <p:spPr>
          <a:xfrm>
            <a:off x="5512525" y="4487871"/>
            <a:ext cx="354563" cy="45704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3" name="Tekstvak 12">
            <a:extLst>
              <a:ext uri="{FF2B5EF4-FFF2-40B4-BE49-F238E27FC236}">
                <a16:creationId xmlns:a16="http://schemas.microsoft.com/office/drawing/2014/main" id="{54E7DBC8-3118-4BD9-9AED-0A4349B15ADF}"/>
              </a:ext>
            </a:extLst>
          </p:cNvPr>
          <p:cNvSpPr txBox="1"/>
          <p:nvPr/>
        </p:nvSpPr>
        <p:spPr>
          <a:xfrm>
            <a:off x="5945187" y="4525040"/>
            <a:ext cx="3194144" cy="369332"/>
          </a:xfrm>
          <a:prstGeom prst="rect">
            <a:avLst/>
          </a:prstGeom>
          <a:noFill/>
        </p:spPr>
        <p:txBody>
          <a:bodyPr wrap="none" rtlCol="0">
            <a:spAutoFit/>
          </a:bodyPr>
          <a:lstStyle/>
          <a:p>
            <a:r>
              <a:rPr lang="nl-NL" dirty="0">
                <a:solidFill>
                  <a:srgbClr val="01689B"/>
                </a:solidFill>
              </a:rPr>
              <a:t>Kunnen patiënten aan bijdragen</a:t>
            </a:r>
          </a:p>
        </p:txBody>
      </p:sp>
    </p:spTree>
    <p:extLst>
      <p:ext uri="{BB962C8B-B14F-4D97-AF65-F5344CB8AC3E}">
        <p14:creationId xmlns:p14="http://schemas.microsoft.com/office/powerpoint/2010/main" val="31501408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Health and social care leaders unite to improve public involvement in  research - GOV.UK">
            <a:extLst>
              <a:ext uri="{FF2B5EF4-FFF2-40B4-BE49-F238E27FC236}">
                <a16:creationId xmlns:a16="http://schemas.microsoft.com/office/drawing/2014/main" id="{DC8F024D-D1E9-D574-9A5A-2DA4681652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676" y="2843045"/>
            <a:ext cx="2893301" cy="1928867"/>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voettekst 1">
            <a:extLst>
              <a:ext uri="{FF2B5EF4-FFF2-40B4-BE49-F238E27FC236}">
                <a16:creationId xmlns:a16="http://schemas.microsoft.com/office/drawing/2014/main" id="{643AEBD7-789E-EDDB-A1A6-9CEA997D844D}"/>
              </a:ext>
            </a:extLst>
          </p:cNvPr>
          <p:cNvSpPr>
            <a:spLocks noGrp="1"/>
          </p:cNvSpPr>
          <p:nvPr>
            <p:ph type="ftr" sz="quarter" idx="11"/>
          </p:nvPr>
        </p:nvSpPr>
        <p:spPr/>
        <p:txBody>
          <a:bodyPr/>
          <a:lstStyle/>
          <a:p>
            <a:r>
              <a:rPr lang="en-US"/>
              <a:t>Patientenparticipatie - wat, waarom &amp; wanneer</a:t>
            </a:r>
            <a:endParaRPr lang="nl-NL"/>
          </a:p>
        </p:txBody>
      </p:sp>
      <p:sp>
        <p:nvSpPr>
          <p:cNvPr id="3" name="Titel 2">
            <a:extLst>
              <a:ext uri="{FF2B5EF4-FFF2-40B4-BE49-F238E27FC236}">
                <a16:creationId xmlns:a16="http://schemas.microsoft.com/office/drawing/2014/main" id="{F0482B20-1E3D-9764-4895-4ED23D2A777E}"/>
              </a:ext>
            </a:extLst>
          </p:cNvPr>
          <p:cNvSpPr>
            <a:spLocks noGrp="1"/>
          </p:cNvSpPr>
          <p:nvPr>
            <p:ph type="title"/>
          </p:nvPr>
        </p:nvSpPr>
        <p:spPr/>
        <p:txBody>
          <a:bodyPr>
            <a:normAutofit/>
          </a:bodyPr>
          <a:lstStyle/>
          <a:p>
            <a:r>
              <a:rPr lang="nl-NL" sz="4000" b="1" dirty="0">
                <a:solidFill>
                  <a:srgbClr val="2E75B6"/>
                </a:solidFill>
              </a:rPr>
              <a:t>Wat is patiëntenparticipatie?</a:t>
            </a:r>
          </a:p>
        </p:txBody>
      </p:sp>
      <p:sp>
        <p:nvSpPr>
          <p:cNvPr id="7" name="Tekstvak 6">
            <a:extLst>
              <a:ext uri="{FF2B5EF4-FFF2-40B4-BE49-F238E27FC236}">
                <a16:creationId xmlns:a16="http://schemas.microsoft.com/office/drawing/2014/main" id="{E78E7E3D-F75A-DA88-E9C3-63061ACD2A6F}"/>
              </a:ext>
            </a:extLst>
          </p:cNvPr>
          <p:cNvSpPr txBox="1"/>
          <p:nvPr/>
        </p:nvSpPr>
        <p:spPr>
          <a:xfrm>
            <a:off x="3831771" y="2226828"/>
            <a:ext cx="7434943" cy="3416320"/>
          </a:xfrm>
          <a:prstGeom prst="rect">
            <a:avLst/>
          </a:prstGeom>
          <a:noFill/>
        </p:spPr>
        <p:txBody>
          <a:bodyPr wrap="square">
            <a:spAutoFit/>
          </a:bodyPr>
          <a:lstStyle/>
          <a:p>
            <a:r>
              <a:rPr lang="nl-NL" sz="2400" dirty="0"/>
              <a:t>Patiëntenparticipatie betekent het benutten van de specifieke ervaringsdeskundigheid van patiënten voor alles waar de zorg beter van kan worden. </a:t>
            </a:r>
          </a:p>
          <a:p>
            <a:endParaRPr lang="nl-NL" sz="2400" dirty="0"/>
          </a:p>
          <a:p>
            <a:r>
              <a:rPr lang="nl-NL" sz="2400" dirty="0"/>
              <a:t>-&gt; projecten voor inrichting, organisatie of kwaliteit van zorg, </a:t>
            </a:r>
            <a:r>
              <a:rPr lang="nl-NL" sz="2400" b="1" dirty="0"/>
              <a:t>onderzoek</a:t>
            </a:r>
            <a:r>
              <a:rPr lang="nl-NL" sz="2400" dirty="0"/>
              <a:t>, onderwijs, beleid en innovaties</a:t>
            </a:r>
            <a:endParaRPr lang="nl-NL" sz="2400" i="1" dirty="0"/>
          </a:p>
          <a:p>
            <a:endParaRPr lang="nl-NL" sz="2400" i="1" dirty="0"/>
          </a:p>
          <a:p>
            <a:r>
              <a:rPr lang="nl-NL" sz="2400" b="1" dirty="0"/>
              <a:t>Patiënten</a:t>
            </a:r>
            <a:r>
              <a:rPr lang="nl-NL" sz="2400" dirty="0"/>
              <a:t>: patiënten, cliënten, hun naasten, vertegenwoordigers of gezonde vrijwilligers</a:t>
            </a:r>
          </a:p>
        </p:txBody>
      </p:sp>
      <p:sp>
        <p:nvSpPr>
          <p:cNvPr id="10" name="Ovaal 9">
            <a:extLst>
              <a:ext uri="{FF2B5EF4-FFF2-40B4-BE49-F238E27FC236}">
                <a16:creationId xmlns:a16="http://schemas.microsoft.com/office/drawing/2014/main" id="{C40DD138-68DB-0A8D-12F2-A73FFAD28645}"/>
              </a:ext>
            </a:extLst>
          </p:cNvPr>
          <p:cNvSpPr/>
          <p:nvPr/>
        </p:nvSpPr>
        <p:spPr>
          <a:xfrm>
            <a:off x="8377645" y="2614445"/>
            <a:ext cx="2057400" cy="457200"/>
          </a:xfrm>
          <a:prstGeom prst="ellipse">
            <a:avLst/>
          </a:prstGeom>
          <a:no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32B0DB56-551F-7F65-C3BE-D685EF054212}"/>
              </a:ext>
            </a:extLst>
          </p:cNvPr>
          <p:cNvSpPr txBox="1"/>
          <p:nvPr/>
        </p:nvSpPr>
        <p:spPr>
          <a:xfrm>
            <a:off x="3840480" y="5507209"/>
            <a:ext cx="2165465" cy="307777"/>
          </a:xfrm>
          <a:prstGeom prst="rect">
            <a:avLst/>
          </a:prstGeom>
          <a:noFill/>
        </p:spPr>
        <p:txBody>
          <a:bodyPr wrap="none" rtlCol="0">
            <a:spAutoFit/>
          </a:bodyPr>
          <a:lstStyle/>
          <a:p>
            <a:r>
              <a:rPr lang="nl-NL" sz="1400" i="1" dirty="0">
                <a:solidFill>
                  <a:schemeClr val="bg1">
                    <a:lumMod val="65000"/>
                  </a:schemeClr>
                </a:solidFill>
              </a:rPr>
              <a:t>Website Patiëntenfederatie</a:t>
            </a:r>
          </a:p>
        </p:txBody>
      </p:sp>
    </p:spTree>
    <p:extLst>
      <p:ext uri="{BB962C8B-B14F-4D97-AF65-F5344CB8AC3E}">
        <p14:creationId xmlns:p14="http://schemas.microsoft.com/office/powerpoint/2010/main" val="15767526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643AEBD7-789E-EDDB-A1A6-9CEA997D844D}"/>
              </a:ext>
            </a:extLst>
          </p:cNvPr>
          <p:cNvSpPr>
            <a:spLocks noGrp="1"/>
          </p:cNvSpPr>
          <p:nvPr>
            <p:ph type="ftr" sz="quarter" idx="11"/>
          </p:nvPr>
        </p:nvSpPr>
        <p:spPr/>
        <p:txBody>
          <a:bodyPr/>
          <a:lstStyle/>
          <a:p>
            <a:r>
              <a:rPr lang="en-US"/>
              <a:t>Patientenparticipatie - wat, waarom &amp; wanneer</a:t>
            </a:r>
            <a:endParaRPr lang="nl-NL"/>
          </a:p>
        </p:txBody>
      </p:sp>
      <p:sp>
        <p:nvSpPr>
          <p:cNvPr id="3" name="Titel 2">
            <a:extLst>
              <a:ext uri="{FF2B5EF4-FFF2-40B4-BE49-F238E27FC236}">
                <a16:creationId xmlns:a16="http://schemas.microsoft.com/office/drawing/2014/main" id="{F0482B20-1E3D-9764-4895-4ED23D2A777E}"/>
              </a:ext>
            </a:extLst>
          </p:cNvPr>
          <p:cNvSpPr>
            <a:spLocks noGrp="1"/>
          </p:cNvSpPr>
          <p:nvPr>
            <p:ph type="title"/>
          </p:nvPr>
        </p:nvSpPr>
        <p:spPr/>
        <p:txBody>
          <a:bodyPr>
            <a:normAutofit/>
          </a:bodyPr>
          <a:lstStyle/>
          <a:p>
            <a:r>
              <a:rPr lang="nl-NL" sz="4000" b="1" dirty="0">
                <a:solidFill>
                  <a:srgbClr val="2E75B6"/>
                </a:solidFill>
              </a:rPr>
              <a:t>Deelname aan onderzoek - Patiëntenparticipatie</a:t>
            </a:r>
          </a:p>
        </p:txBody>
      </p:sp>
      <p:sp>
        <p:nvSpPr>
          <p:cNvPr id="7" name="Tekstvak 6">
            <a:extLst>
              <a:ext uri="{FF2B5EF4-FFF2-40B4-BE49-F238E27FC236}">
                <a16:creationId xmlns:a16="http://schemas.microsoft.com/office/drawing/2014/main" id="{E78E7E3D-F75A-DA88-E9C3-63061ACD2A6F}"/>
              </a:ext>
            </a:extLst>
          </p:cNvPr>
          <p:cNvSpPr txBox="1"/>
          <p:nvPr/>
        </p:nvSpPr>
        <p:spPr>
          <a:xfrm>
            <a:off x="3744685" y="3289274"/>
            <a:ext cx="6096001" cy="830997"/>
          </a:xfrm>
          <a:prstGeom prst="rect">
            <a:avLst/>
          </a:prstGeom>
          <a:noFill/>
        </p:spPr>
        <p:txBody>
          <a:bodyPr wrap="square">
            <a:spAutoFit/>
          </a:bodyPr>
          <a:lstStyle/>
          <a:p>
            <a:r>
              <a:rPr lang="nl-NL" sz="2400" dirty="0"/>
              <a:t>Patiëntenparticipatie is </a:t>
            </a:r>
            <a:r>
              <a:rPr lang="nl-NL" sz="2400" b="1" dirty="0"/>
              <a:t>NIET</a:t>
            </a:r>
            <a:r>
              <a:rPr lang="nl-NL" sz="2400" dirty="0"/>
              <a:t> hetzelfde als deelname aan een onderzoek</a:t>
            </a:r>
          </a:p>
        </p:txBody>
      </p:sp>
      <p:pic>
        <p:nvPicPr>
          <p:cNvPr id="4" name="Afbeelding 3">
            <a:extLst>
              <a:ext uri="{FF2B5EF4-FFF2-40B4-BE49-F238E27FC236}">
                <a16:creationId xmlns:a16="http://schemas.microsoft.com/office/drawing/2014/main" id="{C665F092-B53C-D846-0127-3D0667B587CF}"/>
              </a:ext>
            </a:extLst>
          </p:cNvPr>
          <p:cNvPicPr>
            <a:picLocks noChangeAspect="1"/>
          </p:cNvPicPr>
          <p:nvPr/>
        </p:nvPicPr>
        <p:blipFill rotWithShape="1">
          <a:blip r:embed="rId2"/>
          <a:srcRect b="8479"/>
          <a:stretch/>
        </p:blipFill>
        <p:spPr>
          <a:xfrm>
            <a:off x="332831" y="2212676"/>
            <a:ext cx="2871923" cy="2776265"/>
          </a:xfrm>
          <a:prstGeom prst="rect">
            <a:avLst/>
          </a:prstGeom>
        </p:spPr>
      </p:pic>
    </p:spTree>
    <p:extLst>
      <p:ext uri="{BB962C8B-B14F-4D97-AF65-F5344CB8AC3E}">
        <p14:creationId xmlns:p14="http://schemas.microsoft.com/office/powerpoint/2010/main" val="14281054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755417B7-E665-451F-B117-58A1AAFEED20}"/>
              </a:ext>
            </a:extLst>
          </p:cNvPr>
          <p:cNvSpPr>
            <a:spLocks noGrp="1"/>
          </p:cNvSpPr>
          <p:nvPr>
            <p:ph type="title"/>
          </p:nvPr>
        </p:nvSpPr>
        <p:spPr>
          <a:xfrm>
            <a:off x="826844" y="156878"/>
            <a:ext cx="10515600" cy="1325563"/>
          </a:xfrm>
        </p:spPr>
        <p:txBody>
          <a:bodyPr>
            <a:normAutofit/>
          </a:bodyPr>
          <a:lstStyle/>
          <a:p>
            <a:r>
              <a:rPr lang="en-US" sz="4000" b="1" dirty="0" err="1">
                <a:solidFill>
                  <a:srgbClr val="01689B"/>
                </a:solidFill>
              </a:rPr>
              <a:t>Welke</a:t>
            </a:r>
            <a:r>
              <a:rPr lang="en-US" sz="4000" b="1" dirty="0">
                <a:solidFill>
                  <a:srgbClr val="01689B"/>
                </a:solidFill>
              </a:rPr>
              <a:t> </a:t>
            </a:r>
            <a:r>
              <a:rPr lang="en-US" sz="4000" b="1" dirty="0" err="1">
                <a:solidFill>
                  <a:srgbClr val="01689B"/>
                </a:solidFill>
              </a:rPr>
              <a:t>voordelen</a:t>
            </a:r>
            <a:r>
              <a:rPr lang="en-US" sz="4000" b="1" dirty="0">
                <a:solidFill>
                  <a:srgbClr val="01689B"/>
                </a:solidFill>
              </a:rPr>
              <a:t> </a:t>
            </a:r>
            <a:r>
              <a:rPr lang="en-US" sz="4000" b="1" dirty="0" err="1">
                <a:solidFill>
                  <a:srgbClr val="01689B"/>
                </a:solidFill>
              </a:rPr>
              <a:t>zijn</a:t>
            </a:r>
            <a:r>
              <a:rPr lang="en-US" sz="4000" b="1" dirty="0">
                <a:solidFill>
                  <a:srgbClr val="01689B"/>
                </a:solidFill>
              </a:rPr>
              <a:t> er?</a:t>
            </a:r>
          </a:p>
        </p:txBody>
      </p:sp>
      <p:sp>
        <p:nvSpPr>
          <p:cNvPr id="52" name="Tijdelijke aanduiding voor voettekst 51">
            <a:extLst>
              <a:ext uri="{FF2B5EF4-FFF2-40B4-BE49-F238E27FC236}">
                <a16:creationId xmlns:a16="http://schemas.microsoft.com/office/drawing/2014/main" id="{315D8234-C3B7-FFD5-F7BD-690B633ABD75}"/>
              </a:ext>
            </a:extLst>
          </p:cNvPr>
          <p:cNvSpPr>
            <a:spLocks noGrp="1"/>
          </p:cNvSpPr>
          <p:nvPr>
            <p:ph type="ftr" sz="quarter" idx="11"/>
          </p:nvPr>
        </p:nvSpPr>
        <p:spPr/>
        <p:txBody>
          <a:bodyPr/>
          <a:lstStyle/>
          <a:p>
            <a:r>
              <a:rPr lang="nl-NL"/>
              <a:t>Patientenparticipatie - wat, waarom &amp; wanneer</a:t>
            </a:r>
          </a:p>
        </p:txBody>
      </p:sp>
      <p:sp>
        <p:nvSpPr>
          <p:cNvPr id="8" name="Afgeronde rechthoek 4">
            <a:extLst>
              <a:ext uri="{FF2B5EF4-FFF2-40B4-BE49-F238E27FC236}">
                <a16:creationId xmlns:a16="http://schemas.microsoft.com/office/drawing/2014/main" id="{7C94B67E-A0B5-D4F8-9E20-3BB7C162DEE5}"/>
              </a:ext>
            </a:extLst>
          </p:cNvPr>
          <p:cNvSpPr/>
          <p:nvPr/>
        </p:nvSpPr>
        <p:spPr>
          <a:xfrm>
            <a:off x="826844" y="3115112"/>
            <a:ext cx="3140983" cy="1153880"/>
          </a:xfrm>
          <a:prstGeom prst="roundRect">
            <a:avLst/>
          </a:prstGeom>
          <a:no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srgbClr val="0070C0"/>
                </a:solidFill>
                <a:effectLst/>
                <a:uLnTx/>
                <a:uFillTx/>
                <a:latin typeface="Calibri" panose="020F0502020204030204"/>
                <a:ea typeface="+mn-ea"/>
                <a:cs typeface="+mn-cs"/>
              </a:rPr>
              <a:t>Betere inclusie </a:t>
            </a:r>
            <a:endParaRPr kumimoji="0" lang="nl-NL" sz="20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37" name="Afgeronde rechthoek 12">
            <a:extLst>
              <a:ext uri="{FF2B5EF4-FFF2-40B4-BE49-F238E27FC236}">
                <a16:creationId xmlns:a16="http://schemas.microsoft.com/office/drawing/2014/main" id="{E2E67AE2-1485-2EC3-5613-51606812FC97}"/>
              </a:ext>
            </a:extLst>
          </p:cNvPr>
          <p:cNvSpPr/>
          <p:nvPr/>
        </p:nvSpPr>
        <p:spPr>
          <a:xfrm>
            <a:off x="8196499" y="3109489"/>
            <a:ext cx="3059287" cy="1153880"/>
          </a:xfrm>
          <a:prstGeom prst="roundRect">
            <a:avLst/>
          </a:prstGeom>
          <a:no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srgbClr val="0070C0"/>
                </a:solidFill>
                <a:effectLst/>
                <a:uLnTx/>
                <a:uFillTx/>
                <a:latin typeface="Calibri" panose="020F0502020204030204"/>
                <a:ea typeface="+mn-ea"/>
                <a:cs typeface="+mn-cs"/>
              </a:rPr>
              <a:t>Resultaat sluit beter aan bij behoefte maatschappij</a:t>
            </a:r>
            <a:endParaRPr kumimoji="0" lang="nl-NL" sz="20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38" name="Afgeronde rechthoek 13">
            <a:extLst>
              <a:ext uri="{FF2B5EF4-FFF2-40B4-BE49-F238E27FC236}">
                <a16:creationId xmlns:a16="http://schemas.microsoft.com/office/drawing/2014/main" id="{217390C2-627B-DDB9-7246-6ADCE28F142A}"/>
              </a:ext>
            </a:extLst>
          </p:cNvPr>
          <p:cNvSpPr/>
          <p:nvPr/>
        </p:nvSpPr>
        <p:spPr>
          <a:xfrm>
            <a:off x="4548919" y="3109489"/>
            <a:ext cx="3108122" cy="1153880"/>
          </a:xfrm>
          <a:prstGeom prst="roundRect">
            <a:avLst/>
          </a:prstGeom>
          <a:no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srgbClr val="0070C0"/>
                </a:solidFill>
                <a:effectLst/>
                <a:uLnTx/>
                <a:uFillTx/>
                <a:latin typeface="Calibri" panose="020F0502020204030204"/>
                <a:ea typeface="+mn-ea"/>
                <a:cs typeface="+mn-cs"/>
              </a:rPr>
              <a:t>Minder uitstroom proefpersonen</a:t>
            </a:r>
            <a:endParaRPr kumimoji="0" lang="nl-NL" sz="20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39" name="Afgeronde rechthoek 14">
            <a:extLst>
              <a:ext uri="{FF2B5EF4-FFF2-40B4-BE49-F238E27FC236}">
                <a16:creationId xmlns:a16="http://schemas.microsoft.com/office/drawing/2014/main" id="{A5ECEDDF-CE30-FAB2-29AB-348B99AEBFF5}"/>
              </a:ext>
            </a:extLst>
          </p:cNvPr>
          <p:cNvSpPr/>
          <p:nvPr/>
        </p:nvSpPr>
        <p:spPr>
          <a:xfrm>
            <a:off x="1360194" y="2220896"/>
            <a:ext cx="2138770" cy="742868"/>
          </a:xfrm>
          <a:prstGeom prst="roundRect">
            <a:avLst/>
          </a:prstGeom>
          <a:solidFill>
            <a:srgbClr val="2E75B6"/>
          </a:solid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schemeClr val="bg1"/>
                </a:solidFill>
                <a:effectLst/>
                <a:uLnTx/>
                <a:uFillTx/>
                <a:latin typeface="Calibri" panose="020F0502020204030204"/>
                <a:ea typeface="+mn-ea"/>
                <a:cs typeface="+mn-cs"/>
              </a:rPr>
              <a:t>Voor onderzoek</a:t>
            </a:r>
            <a:endParaRPr kumimoji="0" lang="nl-NL" sz="20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40" name="Afgeronde rechthoek 15">
            <a:extLst>
              <a:ext uri="{FF2B5EF4-FFF2-40B4-BE49-F238E27FC236}">
                <a16:creationId xmlns:a16="http://schemas.microsoft.com/office/drawing/2014/main" id="{570881B5-66B7-68A3-E14D-62C54D0C3B05}"/>
              </a:ext>
            </a:extLst>
          </p:cNvPr>
          <p:cNvSpPr/>
          <p:nvPr/>
        </p:nvSpPr>
        <p:spPr>
          <a:xfrm>
            <a:off x="5051184" y="2220896"/>
            <a:ext cx="2182755" cy="742868"/>
          </a:xfrm>
          <a:prstGeom prst="roundRect">
            <a:avLst/>
          </a:prstGeom>
          <a:solidFill>
            <a:srgbClr val="2E75B6"/>
          </a:solid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schemeClr val="bg1"/>
                </a:solidFill>
                <a:effectLst/>
                <a:uLnTx/>
                <a:uFillTx/>
                <a:latin typeface="Calibri" panose="020F0502020204030204"/>
                <a:ea typeface="+mn-ea"/>
                <a:cs typeface="+mn-cs"/>
              </a:rPr>
              <a:t>Tijdens onderzoek</a:t>
            </a:r>
            <a:endParaRPr kumimoji="0" lang="nl-NL" sz="20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41" name="Afgeronde rechthoek 16">
            <a:extLst>
              <a:ext uri="{FF2B5EF4-FFF2-40B4-BE49-F238E27FC236}">
                <a16:creationId xmlns:a16="http://schemas.microsoft.com/office/drawing/2014/main" id="{E00D8128-2F5C-B7ED-6039-1690166812C7}"/>
              </a:ext>
            </a:extLst>
          </p:cNvPr>
          <p:cNvSpPr/>
          <p:nvPr/>
        </p:nvSpPr>
        <p:spPr>
          <a:xfrm>
            <a:off x="8726997" y="2220896"/>
            <a:ext cx="2113702" cy="742868"/>
          </a:xfrm>
          <a:prstGeom prst="roundRect">
            <a:avLst/>
          </a:prstGeom>
          <a:solidFill>
            <a:srgbClr val="2E75B6"/>
          </a:solid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schemeClr val="bg1"/>
                </a:solidFill>
                <a:effectLst/>
                <a:uLnTx/>
                <a:uFillTx/>
                <a:latin typeface="Calibri" panose="020F0502020204030204"/>
                <a:ea typeface="+mn-ea"/>
                <a:cs typeface="+mn-cs"/>
              </a:rPr>
              <a:t>Na onderzoek</a:t>
            </a:r>
            <a:endParaRPr kumimoji="0" lang="nl-NL" sz="20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42" name="Afgeronde rechthoek 18">
            <a:extLst>
              <a:ext uri="{FF2B5EF4-FFF2-40B4-BE49-F238E27FC236}">
                <a16:creationId xmlns:a16="http://schemas.microsoft.com/office/drawing/2014/main" id="{A1BF2DFB-4360-9942-11CA-2AF127468056}"/>
              </a:ext>
            </a:extLst>
          </p:cNvPr>
          <p:cNvSpPr/>
          <p:nvPr/>
        </p:nvSpPr>
        <p:spPr>
          <a:xfrm>
            <a:off x="826844" y="4466905"/>
            <a:ext cx="3140983" cy="1153880"/>
          </a:xfrm>
          <a:prstGeom prst="roundRect">
            <a:avLst/>
          </a:prstGeom>
          <a:no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srgbClr val="0070C0"/>
                </a:solidFill>
                <a:effectLst/>
                <a:uLnTx/>
                <a:uFillTx/>
                <a:latin typeface="Calibri" panose="020F0502020204030204"/>
                <a:ea typeface="+mn-ea"/>
                <a:cs typeface="+mn-cs"/>
              </a:rPr>
              <a:t>Grotere kans op positieve beoordeling subsidie/ethische toetsing </a:t>
            </a:r>
            <a:endParaRPr kumimoji="0" lang="nl-NL" sz="20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43" name="Afgeronde rechthoek 19">
            <a:extLst>
              <a:ext uri="{FF2B5EF4-FFF2-40B4-BE49-F238E27FC236}">
                <a16:creationId xmlns:a16="http://schemas.microsoft.com/office/drawing/2014/main" id="{50A88626-48BA-F026-7A55-2582BE98DA2C}"/>
              </a:ext>
            </a:extLst>
          </p:cNvPr>
          <p:cNvSpPr/>
          <p:nvPr/>
        </p:nvSpPr>
        <p:spPr>
          <a:xfrm>
            <a:off x="4538537" y="4466905"/>
            <a:ext cx="3128886" cy="1153880"/>
          </a:xfrm>
          <a:prstGeom prst="roundRect">
            <a:avLst/>
          </a:prstGeom>
          <a:no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srgbClr val="0070C0"/>
                </a:solidFill>
                <a:effectLst/>
                <a:uLnTx/>
                <a:uFillTx/>
                <a:latin typeface="Calibri" panose="020F0502020204030204"/>
                <a:ea typeface="+mn-ea"/>
                <a:cs typeface="+mn-cs"/>
              </a:rPr>
              <a:t>Minder faalkosten</a:t>
            </a:r>
            <a:endParaRPr kumimoji="0" lang="nl-NL" sz="20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44" name="Afgeronde rechthoek 22">
            <a:extLst>
              <a:ext uri="{FF2B5EF4-FFF2-40B4-BE49-F238E27FC236}">
                <a16:creationId xmlns:a16="http://schemas.microsoft.com/office/drawing/2014/main" id="{EADC4D09-AAAB-16A9-71C8-181868669FF9}"/>
              </a:ext>
            </a:extLst>
          </p:cNvPr>
          <p:cNvSpPr/>
          <p:nvPr/>
        </p:nvSpPr>
        <p:spPr>
          <a:xfrm>
            <a:off x="8187885" y="4466905"/>
            <a:ext cx="3095811" cy="1153880"/>
          </a:xfrm>
          <a:prstGeom prst="roundRect">
            <a:avLst/>
          </a:prstGeom>
          <a:no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srgbClr val="0070C0"/>
                </a:solidFill>
                <a:effectLst/>
                <a:uLnTx/>
                <a:uFillTx/>
                <a:latin typeface="Calibri" panose="020F0502020204030204"/>
                <a:ea typeface="+mn-ea"/>
                <a:cs typeface="+mn-cs"/>
              </a:rPr>
              <a:t>Resultaat wordt beter gecommuniceerd </a:t>
            </a:r>
            <a:endParaRPr kumimoji="0" lang="nl-NL" sz="20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cxnSp>
        <p:nvCxnSpPr>
          <p:cNvPr id="45" name="Rechte verbindingslijn 44">
            <a:extLst>
              <a:ext uri="{FF2B5EF4-FFF2-40B4-BE49-F238E27FC236}">
                <a16:creationId xmlns:a16="http://schemas.microsoft.com/office/drawing/2014/main" id="{599854BF-6035-8A3C-431C-EB45C9784912}"/>
              </a:ext>
            </a:extLst>
          </p:cNvPr>
          <p:cNvCxnSpPr>
            <a:cxnSpLocks/>
          </p:cNvCxnSpPr>
          <p:nvPr/>
        </p:nvCxnSpPr>
        <p:spPr>
          <a:xfrm>
            <a:off x="4273482" y="2037378"/>
            <a:ext cx="0" cy="3699393"/>
          </a:xfrm>
          <a:prstGeom prst="line">
            <a:avLst/>
          </a:prstGeom>
          <a:ln w="38100">
            <a:solidFill>
              <a:srgbClr val="ED7D31"/>
            </a:solidFill>
            <a:prstDash val="sysDash"/>
          </a:ln>
        </p:spPr>
        <p:style>
          <a:lnRef idx="1">
            <a:schemeClr val="accent1"/>
          </a:lnRef>
          <a:fillRef idx="0">
            <a:schemeClr val="accent1"/>
          </a:fillRef>
          <a:effectRef idx="0">
            <a:schemeClr val="accent1"/>
          </a:effectRef>
          <a:fontRef idx="minor">
            <a:schemeClr val="tx1"/>
          </a:fontRef>
        </p:style>
      </p:cxnSp>
      <p:cxnSp>
        <p:nvCxnSpPr>
          <p:cNvPr id="51" name="Rechte verbindingslijn 50">
            <a:extLst>
              <a:ext uri="{FF2B5EF4-FFF2-40B4-BE49-F238E27FC236}">
                <a16:creationId xmlns:a16="http://schemas.microsoft.com/office/drawing/2014/main" id="{CBE6FE76-4EFD-D448-5B88-3B5386336569}"/>
              </a:ext>
            </a:extLst>
          </p:cNvPr>
          <p:cNvCxnSpPr>
            <a:cxnSpLocks/>
          </p:cNvCxnSpPr>
          <p:nvPr/>
        </p:nvCxnSpPr>
        <p:spPr>
          <a:xfrm>
            <a:off x="7887539" y="2037378"/>
            <a:ext cx="0" cy="3699393"/>
          </a:xfrm>
          <a:prstGeom prst="line">
            <a:avLst/>
          </a:prstGeom>
          <a:ln w="38100">
            <a:solidFill>
              <a:srgbClr val="ED7D3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8004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755417B7-E665-451F-B117-58A1AAFEED20}"/>
              </a:ext>
            </a:extLst>
          </p:cNvPr>
          <p:cNvSpPr>
            <a:spLocks noGrp="1"/>
          </p:cNvSpPr>
          <p:nvPr>
            <p:ph type="title"/>
          </p:nvPr>
        </p:nvSpPr>
        <p:spPr/>
        <p:txBody>
          <a:bodyPr>
            <a:normAutofit/>
          </a:bodyPr>
          <a:lstStyle/>
          <a:p>
            <a:r>
              <a:rPr lang="en-US" sz="4000" b="1" dirty="0" err="1">
                <a:solidFill>
                  <a:srgbClr val="01689B"/>
                </a:solidFill>
              </a:rPr>
              <a:t>Participatie</a:t>
            </a:r>
            <a:r>
              <a:rPr lang="en-US" sz="4000" b="1" dirty="0">
                <a:solidFill>
                  <a:srgbClr val="01689B"/>
                </a:solidFill>
              </a:rPr>
              <a:t> </a:t>
            </a:r>
            <a:r>
              <a:rPr lang="en-US" sz="4000" b="1" dirty="0" err="1">
                <a:solidFill>
                  <a:srgbClr val="01689B"/>
                </a:solidFill>
              </a:rPr>
              <a:t>kent</a:t>
            </a:r>
            <a:r>
              <a:rPr lang="en-US" sz="4000" b="1" dirty="0">
                <a:solidFill>
                  <a:srgbClr val="01689B"/>
                </a:solidFill>
              </a:rPr>
              <a:t> </a:t>
            </a:r>
            <a:r>
              <a:rPr lang="en-US" sz="4000" b="1" dirty="0" err="1">
                <a:solidFill>
                  <a:srgbClr val="01689B"/>
                </a:solidFill>
              </a:rPr>
              <a:t>vele</a:t>
            </a:r>
            <a:r>
              <a:rPr lang="en-US" sz="4000" b="1" dirty="0">
                <a:solidFill>
                  <a:srgbClr val="01689B"/>
                </a:solidFill>
              </a:rPr>
              <a:t> </a:t>
            </a:r>
            <a:r>
              <a:rPr lang="en-US" sz="4000" b="1" dirty="0" err="1">
                <a:solidFill>
                  <a:srgbClr val="01689B"/>
                </a:solidFill>
              </a:rPr>
              <a:t>vormen</a:t>
            </a:r>
            <a:endParaRPr lang="en-US" sz="4000" b="1" dirty="0">
              <a:solidFill>
                <a:srgbClr val="01689B"/>
              </a:solidFill>
            </a:endParaRPr>
          </a:p>
        </p:txBody>
      </p:sp>
      <p:sp>
        <p:nvSpPr>
          <p:cNvPr id="8" name="Tijdelijke aanduiding voor voettekst 7">
            <a:extLst>
              <a:ext uri="{FF2B5EF4-FFF2-40B4-BE49-F238E27FC236}">
                <a16:creationId xmlns:a16="http://schemas.microsoft.com/office/drawing/2014/main" id="{6B63B115-130E-9DA9-625C-59FA0CC7C547}"/>
              </a:ext>
            </a:extLst>
          </p:cNvPr>
          <p:cNvSpPr>
            <a:spLocks noGrp="1"/>
          </p:cNvSpPr>
          <p:nvPr>
            <p:ph type="ftr" sz="quarter" idx="11"/>
          </p:nvPr>
        </p:nvSpPr>
        <p:spPr/>
        <p:txBody>
          <a:bodyPr/>
          <a:lstStyle/>
          <a:p>
            <a:r>
              <a:rPr lang="nl-NL"/>
              <a:t>Patientenparticipatie - wat, waarom &amp; wanneer</a:t>
            </a:r>
          </a:p>
        </p:txBody>
      </p:sp>
      <p:pic>
        <p:nvPicPr>
          <p:cNvPr id="2" name="Picture 2">
            <a:extLst>
              <a:ext uri="{FF2B5EF4-FFF2-40B4-BE49-F238E27FC236}">
                <a16:creationId xmlns:a16="http://schemas.microsoft.com/office/drawing/2014/main" id="{A28A218E-D94F-DE9E-B4B4-76B43FAAA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824" y="1660525"/>
            <a:ext cx="11312895" cy="4242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86953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EE2A2DDE-084A-088E-B740-06F8AC31D474}"/>
              </a:ext>
            </a:extLst>
          </p:cNvPr>
          <p:cNvSpPr>
            <a:spLocks noGrp="1"/>
          </p:cNvSpPr>
          <p:nvPr>
            <p:ph sz="half" idx="2"/>
          </p:nvPr>
        </p:nvSpPr>
        <p:spPr>
          <a:xfrm>
            <a:off x="8220890" y="3178629"/>
            <a:ext cx="3132909" cy="2998334"/>
          </a:xfrm>
        </p:spPr>
        <p:txBody>
          <a:bodyPr>
            <a:normAutofit/>
          </a:bodyPr>
          <a:lstStyle/>
          <a:p>
            <a:r>
              <a:rPr lang="nl-NL" sz="2400" dirty="0"/>
              <a:t>Patiëntenvereniging </a:t>
            </a:r>
          </a:p>
          <a:p>
            <a:r>
              <a:rPr lang="nl-NL" sz="2400" dirty="0"/>
              <a:t>Individuele patiënten</a:t>
            </a:r>
          </a:p>
          <a:p>
            <a:r>
              <a:rPr lang="nl-NL" sz="2400" dirty="0"/>
              <a:t>Vertegenwoordigers</a:t>
            </a:r>
          </a:p>
          <a:p>
            <a:r>
              <a:rPr lang="nl-NL" sz="2400" dirty="0"/>
              <a:t>Naasten</a:t>
            </a:r>
          </a:p>
          <a:p>
            <a:endParaRPr lang="nl-NL" sz="2400" dirty="0"/>
          </a:p>
        </p:txBody>
      </p:sp>
      <p:sp>
        <p:nvSpPr>
          <p:cNvPr id="2" name="Tijdelijke aanduiding voor voettekst 1">
            <a:extLst>
              <a:ext uri="{FF2B5EF4-FFF2-40B4-BE49-F238E27FC236}">
                <a16:creationId xmlns:a16="http://schemas.microsoft.com/office/drawing/2014/main" id="{0FE931F5-DD3D-C161-E565-993CA4887B92}"/>
              </a:ext>
            </a:extLst>
          </p:cNvPr>
          <p:cNvSpPr>
            <a:spLocks noGrp="1"/>
          </p:cNvSpPr>
          <p:nvPr>
            <p:ph type="ftr" sz="quarter" idx="11"/>
          </p:nvPr>
        </p:nvSpPr>
        <p:spPr/>
        <p:txBody>
          <a:bodyPr/>
          <a:lstStyle/>
          <a:p>
            <a:r>
              <a:rPr lang="en-US"/>
              <a:t>Patientenparticipatie - wat, waarom &amp; wanneer</a:t>
            </a:r>
            <a:endParaRPr lang="nl-NL"/>
          </a:p>
        </p:txBody>
      </p:sp>
      <p:sp>
        <p:nvSpPr>
          <p:cNvPr id="3" name="Titel 2">
            <a:extLst>
              <a:ext uri="{FF2B5EF4-FFF2-40B4-BE49-F238E27FC236}">
                <a16:creationId xmlns:a16="http://schemas.microsoft.com/office/drawing/2014/main" id="{2647ADFA-EA05-B295-21A2-A5D3A3823931}"/>
              </a:ext>
            </a:extLst>
          </p:cNvPr>
          <p:cNvSpPr>
            <a:spLocks noGrp="1"/>
          </p:cNvSpPr>
          <p:nvPr>
            <p:ph type="title"/>
          </p:nvPr>
        </p:nvSpPr>
        <p:spPr/>
        <p:txBody>
          <a:bodyPr/>
          <a:lstStyle/>
          <a:p>
            <a:r>
              <a:rPr lang="en-US" sz="4400" b="1" dirty="0">
                <a:solidFill>
                  <a:srgbClr val="01689B"/>
                </a:solidFill>
              </a:rPr>
              <a:t>Wie </a:t>
            </a:r>
            <a:r>
              <a:rPr lang="en-US" sz="4400" b="1" dirty="0" err="1">
                <a:solidFill>
                  <a:srgbClr val="01689B"/>
                </a:solidFill>
              </a:rPr>
              <a:t>betrek</a:t>
            </a:r>
            <a:r>
              <a:rPr lang="en-US" sz="4400" b="1" dirty="0">
                <a:solidFill>
                  <a:srgbClr val="01689B"/>
                </a:solidFill>
              </a:rPr>
              <a:t> je?</a:t>
            </a:r>
            <a:endParaRPr lang="nl-NL" dirty="0"/>
          </a:p>
        </p:txBody>
      </p:sp>
      <p:pic>
        <p:nvPicPr>
          <p:cNvPr id="6" name="Afbeelding 5">
            <a:extLst>
              <a:ext uri="{FF2B5EF4-FFF2-40B4-BE49-F238E27FC236}">
                <a16:creationId xmlns:a16="http://schemas.microsoft.com/office/drawing/2014/main" id="{BFFD24E9-FE1D-7190-FC9A-FA24F31561E9}"/>
              </a:ext>
            </a:extLst>
          </p:cNvPr>
          <p:cNvPicPr>
            <a:picLocks noChangeAspect="1"/>
          </p:cNvPicPr>
          <p:nvPr/>
        </p:nvPicPr>
        <p:blipFill>
          <a:blip r:embed="rId2"/>
          <a:stretch>
            <a:fillRect/>
          </a:stretch>
        </p:blipFill>
        <p:spPr>
          <a:xfrm>
            <a:off x="1006651" y="2188845"/>
            <a:ext cx="6229350" cy="3219450"/>
          </a:xfrm>
          <a:prstGeom prst="rect">
            <a:avLst/>
          </a:prstGeom>
        </p:spPr>
      </p:pic>
    </p:spTree>
    <p:extLst>
      <p:ext uri="{BB962C8B-B14F-4D97-AF65-F5344CB8AC3E}">
        <p14:creationId xmlns:p14="http://schemas.microsoft.com/office/powerpoint/2010/main" val="137721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755417B7-E665-451F-B117-58A1AAFEED20}"/>
              </a:ext>
            </a:extLst>
          </p:cNvPr>
          <p:cNvSpPr>
            <a:spLocks noGrp="1"/>
          </p:cNvSpPr>
          <p:nvPr>
            <p:ph type="title"/>
          </p:nvPr>
        </p:nvSpPr>
        <p:spPr/>
        <p:txBody>
          <a:bodyPr>
            <a:normAutofit/>
          </a:bodyPr>
          <a:lstStyle/>
          <a:p>
            <a:r>
              <a:rPr lang="en-US" sz="4000" b="1" dirty="0" err="1">
                <a:solidFill>
                  <a:srgbClr val="01689B"/>
                </a:solidFill>
              </a:rPr>
              <a:t>Welke</a:t>
            </a:r>
            <a:r>
              <a:rPr lang="en-US" sz="4000" b="1" dirty="0">
                <a:solidFill>
                  <a:srgbClr val="01689B"/>
                </a:solidFill>
              </a:rPr>
              <a:t> </a:t>
            </a:r>
            <a:r>
              <a:rPr lang="en-US" sz="4000" b="1" dirty="0" err="1">
                <a:solidFill>
                  <a:srgbClr val="01689B"/>
                </a:solidFill>
              </a:rPr>
              <a:t>rol</a:t>
            </a:r>
            <a:r>
              <a:rPr lang="en-US" sz="4000" b="1" dirty="0">
                <a:solidFill>
                  <a:srgbClr val="01689B"/>
                </a:solidFill>
              </a:rPr>
              <a:t> </a:t>
            </a:r>
            <a:r>
              <a:rPr lang="en-US" sz="4000" b="1" dirty="0" err="1">
                <a:solidFill>
                  <a:srgbClr val="01689B"/>
                </a:solidFill>
              </a:rPr>
              <a:t>krijgen</a:t>
            </a:r>
            <a:r>
              <a:rPr lang="en-US" sz="4000" b="1" dirty="0">
                <a:solidFill>
                  <a:srgbClr val="01689B"/>
                </a:solidFill>
              </a:rPr>
              <a:t> de </a:t>
            </a:r>
            <a:r>
              <a:rPr lang="en-US" sz="4000" b="1" dirty="0" err="1">
                <a:solidFill>
                  <a:srgbClr val="01689B"/>
                </a:solidFill>
              </a:rPr>
              <a:t>patiënten</a:t>
            </a:r>
            <a:r>
              <a:rPr lang="en-US" sz="4000" b="1" dirty="0">
                <a:solidFill>
                  <a:srgbClr val="01689B"/>
                </a:solidFill>
              </a:rPr>
              <a:t>?</a:t>
            </a:r>
          </a:p>
        </p:txBody>
      </p:sp>
      <p:sp>
        <p:nvSpPr>
          <p:cNvPr id="8" name="Tijdelijke aanduiding voor voettekst 7">
            <a:extLst>
              <a:ext uri="{FF2B5EF4-FFF2-40B4-BE49-F238E27FC236}">
                <a16:creationId xmlns:a16="http://schemas.microsoft.com/office/drawing/2014/main" id="{6B63B115-130E-9DA9-625C-59FA0CC7C547}"/>
              </a:ext>
            </a:extLst>
          </p:cNvPr>
          <p:cNvSpPr>
            <a:spLocks noGrp="1"/>
          </p:cNvSpPr>
          <p:nvPr>
            <p:ph type="ftr" sz="quarter" idx="11"/>
          </p:nvPr>
        </p:nvSpPr>
        <p:spPr/>
        <p:txBody>
          <a:bodyPr/>
          <a:lstStyle/>
          <a:p>
            <a:r>
              <a:rPr lang="nl-NL"/>
              <a:t>Patientenparticipatie - wat, waarom &amp; wanneer</a:t>
            </a:r>
          </a:p>
        </p:txBody>
      </p:sp>
      <p:pic>
        <p:nvPicPr>
          <p:cNvPr id="13" name="Afbeelding 12" descr="Afbeelding met tekst, schermopname, Lettertype, logo&#10;&#10;Automatisch gegenereerde beschrijving">
            <a:extLst>
              <a:ext uri="{FF2B5EF4-FFF2-40B4-BE49-F238E27FC236}">
                <a16:creationId xmlns:a16="http://schemas.microsoft.com/office/drawing/2014/main" id="{42E08154-EC03-22D6-A502-53C9F31D2E22}"/>
              </a:ext>
            </a:extLst>
          </p:cNvPr>
          <p:cNvPicPr>
            <a:picLocks noChangeAspect="1"/>
          </p:cNvPicPr>
          <p:nvPr/>
        </p:nvPicPr>
        <p:blipFill rotWithShape="1">
          <a:blip r:embed="rId2">
            <a:extLst>
              <a:ext uri="{28A0092B-C50C-407E-A947-70E740481C1C}">
                <a14:useLocalDpi xmlns:a14="http://schemas.microsoft.com/office/drawing/2010/main" val="0"/>
              </a:ext>
            </a:extLst>
          </a:blip>
          <a:srcRect l="9086" r="11372"/>
          <a:stretch/>
        </p:blipFill>
        <p:spPr>
          <a:xfrm>
            <a:off x="88176" y="2033098"/>
            <a:ext cx="6061167" cy="3733800"/>
          </a:xfrm>
          <a:prstGeom prst="rect">
            <a:avLst/>
          </a:prstGeom>
        </p:spPr>
      </p:pic>
      <p:sp>
        <p:nvSpPr>
          <p:cNvPr id="14" name="Tekstvak 13">
            <a:extLst>
              <a:ext uri="{FF2B5EF4-FFF2-40B4-BE49-F238E27FC236}">
                <a16:creationId xmlns:a16="http://schemas.microsoft.com/office/drawing/2014/main" id="{87A026FA-0FA4-38D2-3F1E-A20A59E947E2}"/>
              </a:ext>
            </a:extLst>
          </p:cNvPr>
          <p:cNvSpPr txBox="1"/>
          <p:nvPr/>
        </p:nvSpPr>
        <p:spPr>
          <a:xfrm>
            <a:off x="213095" y="5763756"/>
            <a:ext cx="1893467" cy="261610"/>
          </a:xfrm>
          <a:prstGeom prst="rect">
            <a:avLst/>
          </a:prstGeom>
          <a:noFill/>
        </p:spPr>
        <p:txBody>
          <a:bodyPr wrap="none" rtlCol="0">
            <a:spAutoFit/>
          </a:bodyPr>
          <a:lstStyle/>
          <a:p>
            <a:r>
              <a:rPr lang="nl-NL" sz="1100" i="1" dirty="0">
                <a:solidFill>
                  <a:schemeClr val="bg1">
                    <a:lumMod val="65000"/>
                  </a:schemeClr>
                </a:solidFill>
              </a:rPr>
              <a:t>Afbeelding Patiëntenfederatie</a:t>
            </a:r>
          </a:p>
        </p:txBody>
      </p:sp>
    </p:spTree>
    <p:extLst>
      <p:ext uri="{BB962C8B-B14F-4D97-AF65-F5344CB8AC3E}">
        <p14:creationId xmlns:p14="http://schemas.microsoft.com/office/powerpoint/2010/main" val="21423949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lide met banier onderkant">
  <a:themeElements>
    <a:clrScheme name="PGOsupport">
      <a:dk1>
        <a:srgbClr val="000000"/>
      </a:dk1>
      <a:lt1>
        <a:srgbClr val="FFFFFF"/>
      </a:lt1>
      <a:dk2>
        <a:srgbClr val="094360"/>
      </a:dk2>
      <a:lt2>
        <a:srgbClr val="E7E6E6"/>
      </a:lt2>
      <a:accent1>
        <a:srgbClr val="196890"/>
      </a:accent1>
      <a:accent2>
        <a:srgbClr val="F04D4B"/>
      </a:accent2>
      <a:accent3>
        <a:srgbClr val="CCE1EE"/>
      </a:accent3>
      <a:accent4>
        <a:srgbClr val="ECCFD1"/>
      </a:accent4>
      <a:accent5>
        <a:srgbClr val="D9D9DA"/>
      </a:accent5>
      <a:accent6>
        <a:srgbClr val="9D9D9C"/>
      </a:accent6>
      <a:hlink>
        <a:srgbClr val="0563C1"/>
      </a:hlink>
      <a:folHlink>
        <a:srgbClr val="F04E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PGOsupportbreedbeeld 2019.pptx" id="{6EA368AC-440E-4E31-B251-901531CED02F}" vid="{2973EBD8-A8FB-4723-8B65-BCB2ED40210A}"/>
    </a:ext>
  </a:extLst>
</a:theme>
</file>

<file path=ppt/theme/theme2.xml><?xml version="1.0" encoding="utf-8"?>
<a:theme xmlns:a="http://schemas.openxmlformats.org/drawingml/2006/main" name="Sanofi">
  <a:themeElements>
    <a:clrScheme name="00. Sanofi">
      <a:dk1>
        <a:sysClr val="windowText" lastClr="000000"/>
      </a:dk1>
      <a:lt1>
        <a:sysClr val="window" lastClr="FFFFFF"/>
      </a:lt1>
      <a:dk2>
        <a:srgbClr val="F4F2F6"/>
      </a:dk2>
      <a:lt2>
        <a:srgbClr val="F5F5F5"/>
      </a:lt2>
      <a:accent1>
        <a:srgbClr val="23004C"/>
      </a:accent1>
      <a:accent2>
        <a:srgbClr val="7A00E6"/>
      </a:accent2>
      <a:accent3>
        <a:srgbClr val="ED6C4E"/>
      </a:accent3>
      <a:accent4>
        <a:srgbClr val="62D488"/>
      </a:accent4>
      <a:accent5>
        <a:srgbClr val="F6C243"/>
      </a:accent5>
      <a:accent6>
        <a:srgbClr val="CA99F5"/>
      </a:accent6>
      <a:hlink>
        <a:srgbClr val="62D488"/>
      </a:hlink>
      <a:folHlink>
        <a:srgbClr val="23004C"/>
      </a:folHlink>
    </a:clrScheme>
    <a:fontScheme name="00. Sanofi System">
      <a:majorFont>
        <a:latin typeface="Verdana"/>
        <a:ea typeface=""/>
        <a:cs typeface=""/>
      </a:majorFont>
      <a:minorFont>
        <a:latin typeface="Verdana"/>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anofi PowerPoint Template - v1.3.potx" id="{4352F2BF-3048-4DE4-9704-8168842D78E0}" vid="{0D49CEEF-EE86-4EDB-B278-4D975FEF794F}"/>
    </a:ext>
  </a:extLst>
</a:theme>
</file>

<file path=ppt/theme/theme3.xml><?xml version="1.0" encoding="utf-8"?>
<a:theme xmlns:a="http://schemas.openxmlformats.org/drawingml/2006/main" name="1_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solidFill>
            <a:schemeClr val="bg1">
              <a:lumMod val="95000"/>
            </a:schemeClr>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efault Theme">
  <a:themeElements>
    <a:clrScheme name="Radboudumc">
      <a:dk1>
        <a:srgbClr val="000000"/>
      </a:dk1>
      <a:lt1>
        <a:sysClr val="window" lastClr="FFFFFF"/>
      </a:lt1>
      <a:dk2>
        <a:srgbClr val="00AFDC"/>
      </a:dk2>
      <a:lt2>
        <a:srgbClr val="FFFFFF"/>
      </a:lt2>
      <a:accent1>
        <a:srgbClr val="006991"/>
      </a:accent1>
      <a:accent2>
        <a:srgbClr val="7FB4C8"/>
      </a:accent2>
      <a:accent3>
        <a:srgbClr val="00AFDC"/>
      </a:accent3>
      <a:accent4>
        <a:srgbClr val="7FD7ED"/>
      </a:accent4>
      <a:accent5>
        <a:srgbClr val="CCCCCC"/>
      </a:accent5>
      <a:accent6>
        <a:srgbClr val="E6E6E6"/>
      </a:accent6>
      <a:hlink>
        <a:srgbClr val="000000"/>
      </a:hlink>
      <a:folHlink>
        <a:srgbClr val="00AFDC"/>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fault Theme" id="{010D9F1C-6723-4403-8A0F-7B7B87DEFB83}" vid="{734C3750-47CD-4789-BCDB-5284B5D107A1}"/>
    </a:ext>
  </a:extLst>
</a:theme>
</file>

<file path=ppt/theme/theme8.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1135</Words>
  <Application>Microsoft Office PowerPoint</Application>
  <PresentationFormat>Breedbeeld</PresentationFormat>
  <Paragraphs>222</Paragraphs>
  <Slides>31</Slides>
  <Notes>14</Notes>
  <HiddenSlides>0</HiddenSlides>
  <MMClips>0</MMClips>
  <ScaleCrop>false</ScaleCrop>
  <HeadingPairs>
    <vt:vector size="8" baseType="variant">
      <vt:variant>
        <vt:lpstr>Gebruikte lettertypen</vt:lpstr>
      </vt:variant>
      <vt:variant>
        <vt:i4>10</vt:i4>
      </vt:variant>
      <vt:variant>
        <vt:lpstr>Thema</vt:lpstr>
      </vt:variant>
      <vt:variant>
        <vt:i4>7</vt:i4>
      </vt:variant>
      <vt:variant>
        <vt:lpstr>Ingesloten OLE-bronprogramma's</vt:lpstr>
      </vt:variant>
      <vt:variant>
        <vt:i4>1</vt:i4>
      </vt:variant>
      <vt:variant>
        <vt:lpstr>Diatitels</vt:lpstr>
      </vt:variant>
      <vt:variant>
        <vt:i4>31</vt:i4>
      </vt:variant>
    </vt:vector>
  </HeadingPairs>
  <TitlesOfParts>
    <vt:vector size="49" baseType="lpstr">
      <vt:lpstr>Arial</vt:lpstr>
      <vt:lpstr>Calibri</vt:lpstr>
      <vt:lpstr>Calibri Light</vt:lpstr>
      <vt:lpstr>Courier New</vt:lpstr>
      <vt:lpstr>DIN Pro Medium</vt:lpstr>
      <vt:lpstr>Franklin Gothic Book</vt:lpstr>
      <vt:lpstr>Georgia</vt:lpstr>
      <vt:lpstr>Open Sans</vt:lpstr>
      <vt:lpstr>Sanofi Sans 3 Regular</vt:lpstr>
      <vt:lpstr>Verdana</vt:lpstr>
      <vt:lpstr>Slide met banier onderkant</vt:lpstr>
      <vt:lpstr>Sanofi</vt:lpstr>
      <vt:lpstr>1_Kantoorthema</vt:lpstr>
      <vt:lpstr>Kantoorthema</vt:lpstr>
      <vt:lpstr>3_Kantoorthema</vt:lpstr>
      <vt:lpstr>1_Kantoorthema</vt:lpstr>
      <vt:lpstr>Default Theme</vt:lpstr>
      <vt:lpstr>think-cell Slide</vt:lpstr>
      <vt:lpstr>PowerPoint-presentatie</vt:lpstr>
      <vt:lpstr>Inhoud</vt:lpstr>
      <vt:lpstr>PowerPoint-presentatie</vt:lpstr>
      <vt:lpstr>Wat is patiëntenparticipatie?</vt:lpstr>
      <vt:lpstr>Deelname aan onderzoek - Patiëntenparticipatie</vt:lpstr>
      <vt:lpstr>Welke voordelen zijn er?</vt:lpstr>
      <vt:lpstr>Participatie kent vele vormen</vt:lpstr>
      <vt:lpstr>Wie betrek je?</vt:lpstr>
      <vt:lpstr>Welke rol krijgen de patiënten?</vt:lpstr>
      <vt:lpstr>Welke rol krijgen de patiënten? En wanneer?</vt:lpstr>
      <vt:lpstr>PowerPoint-presentatie</vt:lpstr>
      <vt:lpstr>Patiëntenparticipatie en medisch ethische toetsing </vt:lpstr>
      <vt:lpstr>Programma Patiëntenparticipatie</vt:lpstr>
      <vt:lpstr>PowerPoint-presentatie</vt:lpstr>
      <vt:lpstr>PowerPoint-presentatie</vt:lpstr>
      <vt:lpstr>PowerPoint-presentatie</vt:lpstr>
      <vt:lpstr>PowerPoint-presentatie</vt:lpstr>
      <vt:lpstr>PowerPoint-presentatie</vt:lpstr>
      <vt:lpstr>Toepassing bij beoordeling ethische commissie</vt:lpstr>
      <vt:lpstr>Praktijkvoorbeeld COVRehab studie en COVR2Home studie</vt:lpstr>
      <vt:lpstr>Virtual reality</vt:lpstr>
      <vt:lpstr>Kickstarter voor onderzoekers | INVOLV</vt:lpstr>
      <vt:lpstr>PowerPoint-presentatie</vt:lpstr>
      <vt:lpstr>Realiteit en uitkomsten</vt:lpstr>
      <vt:lpstr>Wat kan beter?</vt:lpstr>
      <vt:lpstr>Vragen?</vt:lpstr>
      <vt:lpstr>PowerPoint-presentatie</vt:lpstr>
      <vt:lpstr>PowerPoint-presentatie</vt:lpstr>
      <vt:lpstr>PowerPoint-presentatie</vt:lpstr>
      <vt:lpstr>PowerPoint-presentatie</vt:lpstr>
      <vt:lpstr>Geneesmiddelenonderzoek (CTR)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EZK- CCMO</dc:title>
  <dc:creator>Max-Mos, N.T.M. (Thera)</dc:creator>
  <cp:lastModifiedBy>Sander Struik</cp:lastModifiedBy>
  <cp:revision>92</cp:revision>
  <dcterms:created xsi:type="dcterms:W3CDTF">2022-10-26T07:09:48Z</dcterms:created>
  <dcterms:modified xsi:type="dcterms:W3CDTF">2024-10-01T08:12:47Z</dcterms:modified>
</cp:coreProperties>
</file>