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notesSlides/notesSlide6.xml" ContentType="application/vnd.openxmlformats-officedocument.presentationml.notesSlide+xml"/>
  <Override PartName="/ppt/media/image8.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Lucida Grande"/>
          <a:ea typeface="Lucida Grande"/>
          <a:cs typeface="Lucida Grande"/>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Lucida Grande"/>
          <a:ea typeface="Lucida Grande"/>
          <a:cs typeface="Lucida Grande"/>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Lucida Grande"/>
          <a:ea typeface="Lucida Grande"/>
          <a:cs typeface="Lucida Grande"/>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Lucida Grande"/>
          <a:ea typeface="Lucida Grande"/>
          <a:cs typeface="Lucida Gran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Lucida Grande"/>
          <a:ea typeface="Lucida Grande"/>
          <a:cs typeface="Lucida Grande"/>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ucida Grande"/>
          <a:ea typeface="Lucida Grande"/>
          <a:cs typeface="Lucida Grand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Lucida Grande"/>
          <a:ea typeface="Lucida Grande"/>
          <a:cs typeface="Lucida Grande"/>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Grande"/>
          <a:ea typeface="Lucida Grande"/>
          <a:cs typeface="Lucida Grande"/>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Lucida Grande"/>
          <a:ea typeface="Lucida Grande"/>
          <a:cs typeface="Lucida Grande"/>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15" name="Shape 415"/>
          <p:cNvSpPr/>
          <p:nvPr>
            <p:ph type="sldImg"/>
          </p:nvPr>
        </p:nvSpPr>
        <p:spPr>
          <a:xfrm>
            <a:off x="1143000" y="685800"/>
            <a:ext cx="4572000" cy="3429000"/>
          </a:xfrm>
          <a:prstGeom prst="rect">
            <a:avLst/>
          </a:prstGeom>
        </p:spPr>
        <p:txBody>
          <a:bodyPr/>
          <a:lstStyle/>
          <a:p>
            <a:pPr/>
          </a:p>
        </p:txBody>
      </p:sp>
      <p:sp>
        <p:nvSpPr>
          <p:cNvPr id="416" name="Shape 4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Shape 450"/>
          <p:cNvSpPr/>
          <p:nvPr>
            <p:ph type="sldImg"/>
          </p:nvPr>
        </p:nvSpPr>
        <p:spPr>
          <a:prstGeom prst="rect">
            <a:avLst/>
          </a:prstGeom>
        </p:spPr>
        <p:txBody>
          <a:bodyPr/>
          <a:lstStyle/>
          <a:p>
            <a:pPr/>
          </a:p>
        </p:txBody>
      </p:sp>
      <p:sp>
        <p:nvSpPr>
          <p:cNvPr id="451" name="Shape 451"/>
          <p:cNvSpPr/>
          <p:nvPr>
            <p:ph type="body" sz="quarter" idx="1"/>
          </p:nvPr>
        </p:nvSpPr>
        <p:spPr>
          <a:prstGeom prst="rect">
            <a:avLst/>
          </a:prstGeom>
        </p:spPr>
        <p:txBody>
          <a:bodyPr/>
          <a:lstStyle>
            <a:lvl1pPr>
              <a:spcBef>
                <a:spcPts val="0"/>
              </a:spcBef>
            </a:lvl1pPr>
          </a:lstStyle>
          <a:p>
            <a:pPr/>
            <a:r>
              <a:t>Handvest Kind en Zorg is ontwikkeld door de samenwerkende partijen; St. Kind &amp;  Ziekenhuis, V&amp;VN kinderverpl., Stichting PAL (kinderpalliatieve zorg), brancheorg. Voor zorg in de eigen omgeving VGVK en BMKT, NVK en VSCA (Vereniging Samenwerkingsverband Chronische Ademhalingsondersteuning)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Shape 626"/>
          <p:cNvSpPr/>
          <p:nvPr>
            <p:ph type="sldImg"/>
          </p:nvPr>
        </p:nvSpPr>
        <p:spPr>
          <a:prstGeom prst="rect">
            <a:avLst/>
          </a:prstGeom>
        </p:spPr>
        <p:txBody>
          <a:bodyPr/>
          <a:lstStyle/>
          <a:p>
            <a:pPr/>
          </a:p>
        </p:txBody>
      </p:sp>
      <p:sp>
        <p:nvSpPr>
          <p:cNvPr id="627" name="Shape 627"/>
          <p:cNvSpPr/>
          <p:nvPr>
            <p:ph type="body" sz="quarter" idx="1"/>
          </p:nvPr>
        </p:nvSpPr>
        <p:spPr>
          <a:prstGeom prst="rect">
            <a:avLst/>
          </a:prstGeom>
        </p:spPr>
        <p:txBody>
          <a:bodyPr/>
          <a:lstStyle>
            <a:lvl1pPr>
              <a:spcBef>
                <a:spcPts val="0"/>
              </a:spcBef>
            </a:lvl1pPr>
          </a:lstStyle>
          <a:p>
            <a:pPr/>
            <a:r>
              <a:t>Wat levert V&amp;VN kinderverpleegkunde op?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hape 462"/>
          <p:cNvSpPr/>
          <p:nvPr>
            <p:ph type="sldImg"/>
          </p:nvPr>
        </p:nvSpPr>
        <p:spPr>
          <a:prstGeom prst="rect">
            <a:avLst/>
          </a:prstGeom>
        </p:spPr>
        <p:txBody>
          <a:bodyPr/>
          <a:lstStyle/>
          <a:p>
            <a:pPr/>
          </a:p>
        </p:txBody>
      </p:sp>
      <p:sp>
        <p:nvSpPr>
          <p:cNvPr id="463" name="Shape 463"/>
          <p:cNvSpPr/>
          <p:nvPr>
            <p:ph type="body" sz="quarter" idx="1"/>
          </p:nvPr>
        </p:nvSpPr>
        <p:spPr>
          <a:prstGeom prst="rect">
            <a:avLst/>
          </a:prstGeom>
        </p:spPr>
        <p:txBody>
          <a:bodyPr/>
          <a:lstStyle>
            <a:lvl1pPr>
              <a:spcBef>
                <a:spcPts val="0"/>
              </a:spcBef>
            </a:lvl1pPr>
          </a:lstStyle>
          <a:p>
            <a:pPr/>
            <a:r>
              <a:t>Voor volwassenen beschreven.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Shape 474"/>
          <p:cNvSpPr/>
          <p:nvPr>
            <p:ph type="sldImg"/>
          </p:nvPr>
        </p:nvSpPr>
        <p:spPr>
          <a:prstGeom prst="rect">
            <a:avLst/>
          </a:prstGeom>
        </p:spPr>
        <p:txBody>
          <a:bodyPr/>
          <a:lstStyle/>
          <a:p>
            <a:pPr/>
          </a:p>
        </p:txBody>
      </p:sp>
      <p:sp>
        <p:nvSpPr>
          <p:cNvPr id="475" name="Shape 475"/>
          <p:cNvSpPr/>
          <p:nvPr>
            <p:ph type="body" sz="quarter" idx="1"/>
          </p:nvPr>
        </p:nvSpPr>
        <p:spPr>
          <a:prstGeom prst="rect">
            <a:avLst/>
          </a:prstGeom>
        </p:spPr>
        <p:txBody>
          <a:bodyPr/>
          <a:lstStyle>
            <a:lvl1pPr>
              <a:spcBef>
                <a:spcPts val="0"/>
              </a:spcBef>
            </a:lvl1pPr>
          </a:lstStyle>
          <a:p>
            <a:pPr/>
            <a:r>
              <a:t>Voor kinderen geschreven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hape 487"/>
          <p:cNvSpPr/>
          <p:nvPr>
            <p:ph type="sldImg"/>
          </p:nvPr>
        </p:nvSpPr>
        <p:spPr>
          <a:prstGeom prst="rect">
            <a:avLst/>
          </a:prstGeom>
        </p:spPr>
        <p:txBody>
          <a:bodyPr/>
          <a:lstStyle/>
          <a:p>
            <a:pPr/>
          </a:p>
        </p:txBody>
      </p:sp>
      <p:sp>
        <p:nvSpPr>
          <p:cNvPr id="488" name="Shape 488"/>
          <p:cNvSpPr/>
          <p:nvPr>
            <p:ph type="body" sz="quarter" idx="1"/>
          </p:nvPr>
        </p:nvSpPr>
        <p:spPr>
          <a:prstGeom prst="rect">
            <a:avLst/>
          </a:prstGeom>
        </p:spPr>
        <p:txBody>
          <a:bodyPr/>
          <a:lstStyle>
            <a:lvl1pPr>
              <a:spcBef>
                <a:spcPts val="0"/>
              </a:spcBef>
            </a:lvl1pPr>
          </a:lstStyle>
          <a:p>
            <a:pPr/>
            <a:r>
              <a:t>De vraag blijft – waarom Kinderverpleegkundigen geen lid worden van hun beroepsgroep en afdeling. De belangenbehartiging is groot. Er wordt veel tijd van vrijwilligers geïnvesteerd in de ontwikkeling van het vak en de belangen van het beroep – ook toekomstbestendig te blijven. Een kleine 110 euro voor V&amp;VN, V&amp;VN kinderverpleegkunde en registratie in algemeen zowel als deskundigheidsgebied Kwaliteitsregister is NIET VEEL.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Shape 537"/>
          <p:cNvSpPr/>
          <p:nvPr>
            <p:ph type="sldImg"/>
          </p:nvPr>
        </p:nvSpPr>
        <p:spPr>
          <a:prstGeom prst="rect">
            <a:avLst/>
          </a:prstGeom>
        </p:spPr>
        <p:txBody>
          <a:bodyPr/>
          <a:lstStyle/>
          <a:p>
            <a:pPr/>
          </a:p>
        </p:txBody>
      </p:sp>
      <p:sp>
        <p:nvSpPr>
          <p:cNvPr id="538" name="Shape 538"/>
          <p:cNvSpPr/>
          <p:nvPr>
            <p:ph type="body" sz="quarter" idx="1"/>
          </p:nvPr>
        </p:nvSpPr>
        <p:spPr>
          <a:prstGeom prst="rect">
            <a:avLst/>
          </a:prstGeom>
        </p:spPr>
        <p:txBody>
          <a:bodyPr/>
          <a:lstStyle>
            <a:lvl1pPr>
              <a:spcBef>
                <a:spcPts val="0"/>
              </a:spcBef>
            </a:lvl1pPr>
          </a:lstStyle>
          <a:p>
            <a:pPr/>
            <a:r>
              <a:t>Deze producten zijn via de website van V&amp;VN Kinderverpleegkunde te bestellen.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Shape 551"/>
          <p:cNvSpPr/>
          <p:nvPr>
            <p:ph type="sldImg"/>
          </p:nvPr>
        </p:nvSpPr>
        <p:spPr>
          <a:prstGeom prst="rect">
            <a:avLst/>
          </a:prstGeom>
        </p:spPr>
        <p:txBody>
          <a:bodyPr/>
          <a:lstStyle/>
          <a:p>
            <a:pPr/>
          </a:p>
        </p:txBody>
      </p:sp>
      <p:sp>
        <p:nvSpPr>
          <p:cNvPr id="552" name="Shape 552"/>
          <p:cNvSpPr/>
          <p:nvPr>
            <p:ph type="body" sz="quarter" idx="1"/>
          </p:nvPr>
        </p:nvSpPr>
        <p:spPr>
          <a:prstGeom prst="rect">
            <a:avLst/>
          </a:prstGeom>
        </p:spPr>
        <p:txBody>
          <a:bodyPr/>
          <a:lstStyle>
            <a:lvl1pPr>
              <a:spcBef>
                <a:spcPts val="0"/>
              </a:spcBef>
            </a:lvl1pPr>
          </a:lstStyle>
          <a:p>
            <a:pPr/>
            <a:r>
              <a:t>Drie maal per jaar een papieren magazine. In de digitale versie staan korte stukjes met links naar de website van V&amp;VN kinderverpleegkunde waar meer informatie / artikelen te vinden zijn.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Shape 576"/>
          <p:cNvSpPr/>
          <p:nvPr>
            <p:ph type="sldImg"/>
          </p:nvPr>
        </p:nvSpPr>
        <p:spPr>
          <a:prstGeom prst="rect">
            <a:avLst/>
          </a:prstGeom>
        </p:spPr>
        <p:txBody>
          <a:bodyPr/>
          <a:lstStyle/>
          <a:p>
            <a:pPr/>
          </a:p>
        </p:txBody>
      </p:sp>
      <p:sp>
        <p:nvSpPr>
          <p:cNvPr id="577" name="Shape 577"/>
          <p:cNvSpPr/>
          <p:nvPr>
            <p:ph type="body" sz="quarter" idx="1"/>
          </p:nvPr>
        </p:nvSpPr>
        <p:spPr>
          <a:prstGeom prst="rect">
            <a:avLst/>
          </a:prstGeom>
        </p:spPr>
        <p:txBody>
          <a:bodyPr/>
          <a:lstStyle>
            <a:lvl1pPr>
              <a:spcBef>
                <a:spcPts val="0"/>
              </a:spcBef>
            </a:lvl1pPr>
          </a:lstStyle>
          <a:p>
            <a:pPr/>
            <a:r>
              <a:t>Voor de ontwikkelingen en continuering van zorg aan het zieke kind in de eigen omgeving is, na het schrijven van een knelpunten analyse en een vervolgrapport ‘Samen op weg naar gezonde zorg voor zieke kinderen’ met partijen een programmabureau opgericht. Hier komen alle projecten samen die te maken hebben met het medische kindzorgsysteem – www.hetmedischekindzorgsysteem.nl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Shape 589"/>
          <p:cNvSpPr/>
          <p:nvPr>
            <p:ph type="sldImg"/>
          </p:nvPr>
        </p:nvSpPr>
        <p:spPr>
          <a:prstGeom prst="rect">
            <a:avLst/>
          </a:prstGeom>
        </p:spPr>
        <p:txBody>
          <a:bodyPr/>
          <a:lstStyle/>
          <a:p>
            <a:pPr/>
          </a:p>
        </p:txBody>
      </p:sp>
      <p:sp>
        <p:nvSpPr>
          <p:cNvPr id="590" name="Shape 590"/>
          <p:cNvSpPr/>
          <p:nvPr>
            <p:ph type="body" sz="quarter" idx="1"/>
          </p:nvPr>
        </p:nvSpPr>
        <p:spPr>
          <a:prstGeom prst="rect">
            <a:avLst/>
          </a:prstGeom>
        </p:spPr>
        <p:txBody>
          <a:bodyPr/>
          <a:lstStyle>
            <a:lvl1pPr>
              <a:spcBef>
                <a:spcPts val="0"/>
              </a:spcBef>
            </a:lvl1pPr>
          </a:lstStyle>
          <a:p>
            <a:pPr/>
            <a:r>
              <a:t>In totaal, als je alles bijwoont – kan je rond de 20 accreditatiepunten per jaar behalen.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Shape 602"/>
          <p:cNvSpPr/>
          <p:nvPr>
            <p:ph type="sldImg"/>
          </p:nvPr>
        </p:nvSpPr>
        <p:spPr>
          <a:prstGeom prst="rect">
            <a:avLst/>
          </a:prstGeom>
        </p:spPr>
        <p:txBody>
          <a:bodyPr/>
          <a:lstStyle/>
          <a:p>
            <a:pPr/>
          </a:p>
        </p:txBody>
      </p:sp>
      <p:sp>
        <p:nvSpPr>
          <p:cNvPr id="603" name="Shape 603"/>
          <p:cNvSpPr/>
          <p:nvPr>
            <p:ph type="body" sz="quarter" idx="1"/>
          </p:nvPr>
        </p:nvSpPr>
        <p:spPr>
          <a:prstGeom prst="rect">
            <a:avLst/>
          </a:prstGeom>
        </p:spPr>
        <p:txBody>
          <a:bodyPr/>
          <a:lstStyle/>
          <a:p>
            <a:pPr>
              <a:spcBef>
                <a:spcPts val="0"/>
              </a:spcBef>
            </a:pPr>
            <a:r>
              <a:t>Nictiz = partner vanuit VWS om digitalisering in de zorg te bevorderen. Wij werken ermee samen voor de standaardisering van overdracht en verpleegproblemen. T.z.t. kunnen deze bestanden binnen organisaties in de software van een epd ingebracht worden.</a:t>
            </a:r>
          </a:p>
          <a:p>
            <a:pPr>
              <a:spcBef>
                <a:spcPts val="0"/>
              </a:spcBef>
            </a:pPr>
            <a:r>
              <a:t>Stichting PAL – palliatieve zorg, Vilans en NCJ werken aan de standaar ‘Zorg aan het zieke kind en gezin in de eigen omgeving. NVK kinderartsen. Brancheorganisaties zijn de verenigde werkgevers.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dia">
    <p:spTree>
      <p:nvGrpSpPr>
        <p:cNvPr id="1" name=""/>
        <p:cNvGrpSpPr/>
        <p:nvPr/>
      </p:nvGrpSpPr>
      <p:grpSpPr>
        <a:xfrm>
          <a:off x="0" y="0"/>
          <a:ext cx="0" cy="0"/>
          <a:chOff x="0" y="0"/>
          <a:chExt cx="0" cy="0"/>
        </a:xfrm>
      </p:grpSpPr>
      <p:sp>
        <p:nvSpPr>
          <p:cNvPr id="11" name="Titeltekst"/>
          <p:cNvSpPr txBox="1"/>
          <p:nvPr>
            <p:ph type="title"/>
          </p:nvPr>
        </p:nvSpPr>
        <p:spPr>
          <a:xfrm>
            <a:off x="974725" y="3030538"/>
            <a:ext cx="11055350" cy="2090737"/>
          </a:xfrm>
          <a:prstGeom prst="rect">
            <a:avLst/>
          </a:prstGeom>
        </p:spPr>
        <p:txBody>
          <a:bodyPr/>
          <a:lstStyle/>
          <a:p>
            <a:pPr/>
            <a:r>
              <a:t>Titeltekst</a:t>
            </a:r>
          </a:p>
        </p:txBody>
      </p:sp>
      <p:sp>
        <p:nvSpPr>
          <p:cNvPr id="12" name="Hoofdtekst - niveau één…"/>
          <p:cNvSpPr txBox="1"/>
          <p:nvPr>
            <p:ph type="body" sz="quarter" idx="1"/>
          </p:nvPr>
        </p:nvSpPr>
        <p:spPr>
          <a:xfrm>
            <a:off x="1951038" y="5527675"/>
            <a:ext cx="9102726" cy="2492375"/>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dia">
    <p:spTree>
      <p:nvGrpSpPr>
        <p:cNvPr id="1" name=""/>
        <p:cNvGrpSpPr/>
        <p:nvPr/>
      </p:nvGrpSpPr>
      <p:grpSpPr>
        <a:xfrm>
          <a:off x="0" y="0"/>
          <a:ext cx="0" cy="0"/>
          <a:chOff x="0" y="0"/>
          <a:chExt cx="0" cy="0"/>
        </a:xfrm>
      </p:grpSpPr>
      <p:sp>
        <p:nvSpPr>
          <p:cNvPr id="92" name="Titeltekst"/>
          <p:cNvSpPr txBox="1"/>
          <p:nvPr>
            <p:ph type="title"/>
          </p:nvPr>
        </p:nvSpPr>
        <p:spPr>
          <a:xfrm>
            <a:off x="974725" y="3030538"/>
            <a:ext cx="11055350" cy="2090737"/>
          </a:xfrm>
          <a:prstGeom prst="rect">
            <a:avLst/>
          </a:prstGeom>
        </p:spPr>
        <p:txBody>
          <a:bodyPr/>
          <a:lstStyle/>
          <a:p>
            <a:pPr/>
            <a:r>
              <a:t>Titeltekst</a:t>
            </a:r>
          </a:p>
        </p:txBody>
      </p:sp>
      <p:sp>
        <p:nvSpPr>
          <p:cNvPr id="93" name="Hoofdtekst - niveau één…"/>
          <p:cNvSpPr txBox="1"/>
          <p:nvPr>
            <p:ph type="body" sz="quarter" idx="1"/>
          </p:nvPr>
        </p:nvSpPr>
        <p:spPr>
          <a:xfrm>
            <a:off x="1951038" y="5527675"/>
            <a:ext cx="9102726" cy="2492375"/>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9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101" name="Titeltekst"/>
          <p:cNvSpPr txBox="1"/>
          <p:nvPr>
            <p:ph type="title"/>
          </p:nvPr>
        </p:nvSpPr>
        <p:spPr>
          <a:xfrm>
            <a:off x="1265237" y="128587"/>
            <a:ext cx="11277601" cy="2406651"/>
          </a:xfrm>
          <a:prstGeom prst="rect">
            <a:avLst/>
          </a:prstGeom>
        </p:spPr>
        <p:txBody>
          <a:bodyPr/>
          <a:lstStyle/>
          <a:p>
            <a:pPr/>
            <a:r>
              <a:t>Titeltekst</a:t>
            </a:r>
          </a:p>
        </p:txBody>
      </p:sp>
      <p:sp>
        <p:nvSpPr>
          <p:cNvPr id="102" name="Hoofdtekst - niveau één…"/>
          <p:cNvSpPr txBox="1"/>
          <p:nvPr>
            <p:ph type="body" idx="1"/>
          </p:nvPr>
        </p:nvSpPr>
        <p:spPr>
          <a:xfrm>
            <a:off x="1276350" y="2535238"/>
            <a:ext cx="11266489" cy="7218362"/>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0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110" name="Titeltekst"/>
          <p:cNvSpPr txBox="1"/>
          <p:nvPr>
            <p:ph type="title"/>
          </p:nvPr>
        </p:nvSpPr>
        <p:spPr>
          <a:xfrm>
            <a:off x="1027112" y="6267450"/>
            <a:ext cx="11053763" cy="1936750"/>
          </a:xfrm>
          <a:prstGeom prst="rect">
            <a:avLst/>
          </a:prstGeom>
        </p:spPr>
        <p:txBody>
          <a:bodyPr anchor="t"/>
          <a:lstStyle>
            <a:lvl1pPr algn="l">
              <a:defRPr b="1" cap="all" sz="4000"/>
            </a:lvl1pPr>
          </a:lstStyle>
          <a:p>
            <a:pPr/>
            <a:r>
              <a:t>Titeltekst</a:t>
            </a:r>
          </a:p>
        </p:txBody>
      </p:sp>
      <p:sp>
        <p:nvSpPr>
          <p:cNvPr id="111" name="Hoofdtekst - niveau één…"/>
          <p:cNvSpPr txBox="1"/>
          <p:nvPr>
            <p:ph type="body" sz="quarter" idx="1"/>
          </p:nvPr>
        </p:nvSpPr>
        <p:spPr>
          <a:xfrm>
            <a:off x="1027112" y="4133850"/>
            <a:ext cx="11053763" cy="2133600"/>
          </a:xfrm>
          <a:prstGeom prst="rect">
            <a:avLst/>
          </a:prstGeom>
        </p:spPr>
        <p:txBody>
          <a:bodyPr anchor="b"/>
          <a:lstStyle>
            <a:lvl1pPr marL="0" indent="0">
              <a:buClrTx/>
              <a:buSzTx/>
              <a:buFontTx/>
              <a:buNone/>
              <a:defRPr sz="2000"/>
            </a:lvl1pPr>
            <a:lvl2pPr marL="0" indent="457200">
              <a:buClrTx/>
              <a:buSzTx/>
              <a:buFontTx/>
              <a:buNone/>
              <a:defRPr sz="2000"/>
            </a:lvl2pPr>
            <a:lvl3pPr marL="0" indent="914400">
              <a:buClrTx/>
              <a:buSzTx/>
              <a:buFontTx/>
              <a:buNone/>
              <a:defRPr sz="2000"/>
            </a:lvl3pPr>
            <a:lvl4pPr marL="0" indent="1371600">
              <a:buClrTx/>
              <a:buSzTx/>
              <a:buFontTx/>
              <a:buNone/>
              <a:defRPr sz="2000"/>
            </a:lvl4pPr>
            <a:lvl5pPr marL="0" indent="1828800">
              <a:buClrTx/>
              <a:buSzTx/>
              <a:buFontTx/>
              <a:buNone/>
              <a:defRPr sz="20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1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119" name="Titeltekst"/>
          <p:cNvSpPr txBox="1"/>
          <p:nvPr>
            <p:ph type="title"/>
          </p:nvPr>
        </p:nvSpPr>
        <p:spPr>
          <a:xfrm>
            <a:off x="1265237" y="128587"/>
            <a:ext cx="11277601" cy="2406651"/>
          </a:xfrm>
          <a:prstGeom prst="rect">
            <a:avLst/>
          </a:prstGeom>
        </p:spPr>
        <p:txBody>
          <a:bodyPr/>
          <a:lstStyle/>
          <a:p>
            <a:pPr/>
            <a:r>
              <a:t>Titeltekst</a:t>
            </a:r>
          </a:p>
        </p:txBody>
      </p:sp>
      <p:sp>
        <p:nvSpPr>
          <p:cNvPr id="120" name="Hoofdtekst - niveau één…"/>
          <p:cNvSpPr txBox="1"/>
          <p:nvPr>
            <p:ph type="body" sz="half" idx="1"/>
          </p:nvPr>
        </p:nvSpPr>
        <p:spPr>
          <a:xfrm>
            <a:off x="1276350" y="2535238"/>
            <a:ext cx="5556250" cy="7218362"/>
          </a:xfrm>
          <a:prstGeom prst="rect">
            <a:avLst/>
          </a:prstGeom>
        </p:spPr>
        <p:txBody>
          <a:bodyPr/>
          <a:lstStyle>
            <a:lvl1pPr>
              <a:defRPr sz="2800"/>
            </a:lvl1pPr>
            <a:lvl2pPr marL="638175" indent="-333375">
              <a:defRPr sz="2800"/>
            </a:lvl2pPr>
            <a:lvl3pPr marL="1082039" indent="-320039">
              <a:defRPr sz="2800"/>
            </a:lvl3pPr>
            <a:lvl4pPr marL="1574800" indent="-355600">
              <a:defRPr sz="2800"/>
            </a:lvl4pPr>
            <a:lvl5pPr marL="2032000" indent="-355600">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2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128" name="Titeltekst"/>
          <p:cNvSpPr txBox="1"/>
          <p:nvPr>
            <p:ph type="title"/>
          </p:nvPr>
        </p:nvSpPr>
        <p:spPr>
          <a:xfrm>
            <a:off x="650875" y="390525"/>
            <a:ext cx="11703050" cy="1625600"/>
          </a:xfrm>
          <a:prstGeom prst="rect">
            <a:avLst/>
          </a:prstGeom>
        </p:spPr>
        <p:txBody>
          <a:bodyPr/>
          <a:lstStyle/>
          <a:p>
            <a:pPr/>
            <a:r>
              <a:t>Titeltekst</a:t>
            </a:r>
          </a:p>
        </p:txBody>
      </p:sp>
      <p:sp>
        <p:nvSpPr>
          <p:cNvPr id="129" name="Hoofdtekst - niveau één…"/>
          <p:cNvSpPr txBox="1"/>
          <p:nvPr>
            <p:ph type="body" sz="quarter" idx="1"/>
          </p:nvPr>
        </p:nvSpPr>
        <p:spPr>
          <a:xfrm>
            <a:off x="650875" y="2182813"/>
            <a:ext cx="5745163" cy="909638"/>
          </a:xfrm>
          <a:prstGeom prst="rect">
            <a:avLst/>
          </a:prstGeom>
        </p:spPr>
        <p:txBody>
          <a:bodyPr anchor="b"/>
          <a:lstStyle>
            <a:lvl1pPr marL="0" indent="0">
              <a:buClrTx/>
              <a:buSzTx/>
              <a:buFontTx/>
              <a:buNone/>
              <a:defRPr b="1" sz="2400"/>
            </a:lvl1pPr>
            <a:lvl2pPr marL="0" indent="457200">
              <a:buClrTx/>
              <a:buSzTx/>
              <a:buFontTx/>
              <a:buNone/>
              <a:defRPr b="1" sz="2400"/>
            </a:lvl2pPr>
            <a:lvl3pPr marL="0" indent="914400">
              <a:buClrTx/>
              <a:buSzTx/>
              <a:buFontTx/>
              <a:buNone/>
              <a:defRPr b="1" sz="2400"/>
            </a:lvl3pPr>
            <a:lvl4pPr marL="0" indent="1371600">
              <a:buClrTx/>
              <a:buSzTx/>
              <a:buFontTx/>
              <a:buNone/>
              <a:defRPr b="1" sz="2400"/>
            </a:lvl4pPr>
            <a:lvl5pPr marL="0" indent="1828800">
              <a:buClrTx/>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0" name="Tijdelijke aanduiding voor tekst 4"/>
          <p:cNvSpPr/>
          <p:nvPr>
            <p:ph type="body" sz="quarter" idx="13"/>
          </p:nvPr>
        </p:nvSpPr>
        <p:spPr>
          <a:xfrm>
            <a:off x="6605588" y="2182813"/>
            <a:ext cx="5748338" cy="909638"/>
          </a:xfrm>
          <a:prstGeom prst="rect">
            <a:avLst/>
          </a:prstGeom>
        </p:spPr>
        <p:txBody>
          <a:bodyPr anchor="b"/>
          <a:lstStyle/>
          <a:p>
            <a:pPr marL="0" indent="0">
              <a:buClrTx/>
              <a:buSzTx/>
              <a:buFontTx/>
              <a:buNone/>
              <a:defRPr b="1" sz="2400"/>
            </a:pPr>
          </a:p>
        </p:txBody>
      </p:sp>
      <p:sp>
        <p:nvSpPr>
          <p:cNvPr id="13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138" name="Titeltekst"/>
          <p:cNvSpPr txBox="1"/>
          <p:nvPr>
            <p:ph type="title"/>
          </p:nvPr>
        </p:nvSpPr>
        <p:spPr>
          <a:xfrm>
            <a:off x="1265237" y="128587"/>
            <a:ext cx="11277601" cy="2406651"/>
          </a:xfrm>
          <a:prstGeom prst="rect">
            <a:avLst/>
          </a:prstGeom>
        </p:spPr>
        <p:txBody>
          <a:bodyPr/>
          <a:lstStyle/>
          <a:p>
            <a:pPr/>
            <a:r>
              <a:t>Titeltekst</a:t>
            </a:r>
          </a:p>
        </p:txBody>
      </p:sp>
      <p:sp>
        <p:nvSpPr>
          <p:cNvPr id="13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14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153" name="Titeltekst"/>
          <p:cNvSpPr txBox="1"/>
          <p:nvPr>
            <p:ph type="title"/>
          </p:nvPr>
        </p:nvSpPr>
        <p:spPr>
          <a:xfrm>
            <a:off x="650875" y="388938"/>
            <a:ext cx="4278313" cy="1652587"/>
          </a:xfrm>
          <a:prstGeom prst="rect">
            <a:avLst/>
          </a:prstGeom>
        </p:spPr>
        <p:txBody>
          <a:bodyPr anchor="b"/>
          <a:lstStyle>
            <a:lvl1pPr algn="l">
              <a:defRPr b="1" sz="2000"/>
            </a:lvl1pPr>
          </a:lstStyle>
          <a:p>
            <a:pPr/>
            <a:r>
              <a:t>Titeltekst</a:t>
            </a:r>
          </a:p>
        </p:txBody>
      </p:sp>
      <p:sp>
        <p:nvSpPr>
          <p:cNvPr id="154" name="Hoofdtekst - niveau één…"/>
          <p:cNvSpPr txBox="1"/>
          <p:nvPr>
            <p:ph type="body" idx="1"/>
          </p:nvPr>
        </p:nvSpPr>
        <p:spPr>
          <a:xfrm>
            <a:off x="5084762" y="388938"/>
            <a:ext cx="7269163" cy="8323262"/>
          </a:xfrm>
          <a:prstGeom prst="rect">
            <a:avLst/>
          </a:prstGeom>
        </p:spPr>
        <p:txBody>
          <a:bodyPr/>
          <a:lstStyle>
            <a:lvl1pPr>
              <a:defRPr sz="3200"/>
            </a:lvl1pPr>
            <a:lvl2pPr marL="631371" indent="-326571">
              <a:defRPr sz="3200"/>
            </a:lvl2pPr>
            <a:lvl3pPr marL="1066800" indent="-304800">
              <a:defRPr sz="3200"/>
            </a:lvl3pPr>
            <a:lvl4pPr marL="1584960" indent="-365760">
              <a:defRPr sz="3200"/>
            </a:lvl4pPr>
            <a:lvl5pPr marL="2042160" indent="-365760">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55" name="Tijdelijke aanduiding voor tekst 3"/>
          <p:cNvSpPr/>
          <p:nvPr>
            <p:ph type="body" sz="half" idx="13"/>
          </p:nvPr>
        </p:nvSpPr>
        <p:spPr>
          <a:xfrm>
            <a:off x="650875" y="2041525"/>
            <a:ext cx="4278313" cy="6670675"/>
          </a:xfrm>
          <a:prstGeom prst="rect">
            <a:avLst/>
          </a:prstGeom>
        </p:spPr>
        <p:txBody>
          <a:bodyPr/>
          <a:lstStyle/>
          <a:p>
            <a:pPr marL="0" indent="0">
              <a:buClrTx/>
              <a:buSzTx/>
              <a:buFontTx/>
              <a:buNone/>
              <a:defRPr sz="1400"/>
            </a:pPr>
          </a:p>
        </p:txBody>
      </p:sp>
      <p:sp>
        <p:nvSpPr>
          <p:cNvPr id="15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163" name="Titeltekst"/>
          <p:cNvSpPr txBox="1"/>
          <p:nvPr>
            <p:ph type="title"/>
          </p:nvPr>
        </p:nvSpPr>
        <p:spPr>
          <a:xfrm>
            <a:off x="2549525" y="6827838"/>
            <a:ext cx="7802564" cy="806451"/>
          </a:xfrm>
          <a:prstGeom prst="rect">
            <a:avLst/>
          </a:prstGeom>
        </p:spPr>
        <p:txBody>
          <a:bodyPr anchor="b"/>
          <a:lstStyle>
            <a:lvl1pPr algn="l">
              <a:defRPr b="1" sz="2000"/>
            </a:lvl1pPr>
          </a:lstStyle>
          <a:p>
            <a:pPr/>
            <a:r>
              <a:t>Titeltekst</a:t>
            </a:r>
          </a:p>
        </p:txBody>
      </p:sp>
      <p:sp>
        <p:nvSpPr>
          <p:cNvPr id="164" name="Tijdelijke aanduiding voor afbeelding 2"/>
          <p:cNvSpPr/>
          <p:nvPr>
            <p:ph type="pic" sz="half" idx="13"/>
          </p:nvPr>
        </p:nvSpPr>
        <p:spPr>
          <a:xfrm>
            <a:off x="2549525" y="871537"/>
            <a:ext cx="7802564" cy="5851526"/>
          </a:xfrm>
          <a:prstGeom prst="rect">
            <a:avLst/>
          </a:prstGeom>
        </p:spPr>
        <p:txBody>
          <a:bodyPr lIns="91439" tIns="45719" rIns="91439" bIns="45719">
            <a:noAutofit/>
          </a:bodyPr>
          <a:lstStyle/>
          <a:p>
            <a:pPr/>
          </a:p>
        </p:txBody>
      </p:sp>
      <p:sp>
        <p:nvSpPr>
          <p:cNvPr id="165" name="Hoofdtekst - niveau één…"/>
          <p:cNvSpPr txBox="1"/>
          <p:nvPr>
            <p:ph type="body" sz="quarter" idx="1"/>
          </p:nvPr>
        </p:nvSpPr>
        <p:spPr>
          <a:xfrm>
            <a:off x="2549525" y="7634288"/>
            <a:ext cx="7802564" cy="1144588"/>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6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dia">
    <p:spTree>
      <p:nvGrpSpPr>
        <p:cNvPr id="1" name=""/>
        <p:cNvGrpSpPr/>
        <p:nvPr/>
      </p:nvGrpSpPr>
      <p:grpSpPr>
        <a:xfrm>
          <a:off x="0" y="0"/>
          <a:ext cx="0" cy="0"/>
          <a:chOff x="0" y="0"/>
          <a:chExt cx="0" cy="0"/>
        </a:xfrm>
      </p:grpSpPr>
      <p:sp>
        <p:nvSpPr>
          <p:cNvPr id="173" name="Titeltekst"/>
          <p:cNvSpPr txBox="1"/>
          <p:nvPr>
            <p:ph type="title"/>
          </p:nvPr>
        </p:nvSpPr>
        <p:spPr>
          <a:xfrm>
            <a:off x="974725" y="3030538"/>
            <a:ext cx="11055350" cy="2090737"/>
          </a:xfrm>
          <a:prstGeom prst="rect">
            <a:avLst/>
          </a:prstGeom>
        </p:spPr>
        <p:txBody>
          <a:bodyPr/>
          <a:lstStyle/>
          <a:p>
            <a:pPr/>
            <a:r>
              <a:t>Titeltekst</a:t>
            </a:r>
          </a:p>
        </p:txBody>
      </p:sp>
      <p:sp>
        <p:nvSpPr>
          <p:cNvPr id="174" name="Hoofdtekst - niveau één…"/>
          <p:cNvSpPr txBox="1"/>
          <p:nvPr>
            <p:ph type="body" sz="quarter" idx="1"/>
          </p:nvPr>
        </p:nvSpPr>
        <p:spPr>
          <a:xfrm>
            <a:off x="1951038" y="5527675"/>
            <a:ext cx="9102726" cy="2492375"/>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7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20" name="Titeltekst"/>
          <p:cNvSpPr txBox="1"/>
          <p:nvPr>
            <p:ph type="title"/>
          </p:nvPr>
        </p:nvSpPr>
        <p:spPr>
          <a:prstGeom prst="rect">
            <a:avLst/>
          </a:prstGeom>
        </p:spPr>
        <p:txBody>
          <a:bodyPr/>
          <a:lstStyle/>
          <a:p>
            <a:pPr/>
            <a:r>
              <a:t>Titeltekst</a:t>
            </a:r>
          </a:p>
        </p:txBody>
      </p:sp>
      <p:sp>
        <p:nvSpPr>
          <p:cNvPr id="21"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182" name="Titeltekst"/>
          <p:cNvSpPr txBox="1"/>
          <p:nvPr>
            <p:ph type="title"/>
          </p:nvPr>
        </p:nvSpPr>
        <p:spPr>
          <a:xfrm>
            <a:off x="1265237" y="128587"/>
            <a:ext cx="11277601" cy="2406651"/>
          </a:xfrm>
          <a:prstGeom prst="rect">
            <a:avLst/>
          </a:prstGeom>
        </p:spPr>
        <p:txBody>
          <a:bodyPr/>
          <a:lstStyle/>
          <a:p>
            <a:pPr/>
            <a:r>
              <a:t>Titeltekst</a:t>
            </a:r>
          </a:p>
        </p:txBody>
      </p:sp>
      <p:sp>
        <p:nvSpPr>
          <p:cNvPr id="183" name="Hoofdtekst - niveau één…"/>
          <p:cNvSpPr txBox="1"/>
          <p:nvPr>
            <p:ph type="body" idx="1"/>
          </p:nvPr>
        </p:nvSpPr>
        <p:spPr>
          <a:xfrm>
            <a:off x="1276350" y="2535238"/>
            <a:ext cx="11266489" cy="7218362"/>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8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191" name="Titeltekst"/>
          <p:cNvSpPr txBox="1"/>
          <p:nvPr>
            <p:ph type="title"/>
          </p:nvPr>
        </p:nvSpPr>
        <p:spPr>
          <a:xfrm>
            <a:off x="1027112" y="6267450"/>
            <a:ext cx="11053763" cy="1936750"/>
          </a:xfrm>
          <a:prstGeom prst="rect">
            <a:avLst/>
          </a:prstGeom>
        </p:spPr>
        <p:txBody>
          <a:bodyPr anchor="t"/>
          <a:lstStyle>
            <a:lvl1pPr algn="l">
              <a:defRPr b="1" cap="all" sz="4000"/>
            </a:lvl1pPr>
          </a:lstStyle>
          <a:p>
            <a:pPr/>
            <a:r>
              <a:t>Titeltekst</a:t>
            </a:r>
          </a:p>
        </p:txBody>
      </p:sp>
      <p:sp>
        <p:nvSpPr>
          <p:cNvPr id="192" name="Hoofdtekst - niveau één…"/>
          <p:cNvSpPr txBox="1"/>
          <p:nvPr>
            <p:ph type="body" sz="quarter" idx="1"/>
          </p:nvPr>
        </p:nvSpPr>
        <p:spPr>
          <a:xfrm>
            <a:off x="1027112" y="4133850"/>
            <a:ext cx="11053763" cy="2133600"/>
          </a:xfrm>
          <a:prstGeom prst="rect">
            <a:avLst/>
          </a:prstGeom>
        </p:spPr>
        <p:txBody>
          <a:bodyPr anchor="b"/>
          <a:lstStyle>
            <a:lvl1pPr marL="0" indent="0">
              <a:buClrTx/>
              <a:buSzTx/>
              <a:buFontTx/>
              <a:buNone/>
              <a:defRPr sz="2000"/>
            </a:lvl1pPr>
            <a:lvl2pPr marL="0" indent="457200">
              <a:buClrTx/>
              <a:buSzTx/>
              <a:buFontTx/>
              <a:buNone/>
              <a:defRPr sz="2000"/>
            </a:lvl2pPr>
            <a:lvl3pPr marL="0" indent="914400">
              <a:buClrTx/>
              <a:buSzTx/>
              <a:buFontTx/>
              <a:buNone/>
              <a:defRPr sz="2000"/>
            </a:lvl3pPr>
            <a:lvl4pPr marL="0" indent="1371600">
              <a:buClrTx/>
              <a:buSzTx/>
              <a:buFontTx/>
              <a:buNone/>
              <a:defRPr sz="2000"/>
            </a:lvl4pPr>
            <a:lvl5pPr marL="0" indent="1828800">
              <a:buClrTx/>
              <a:buSzTx/>
              <a:buFontTx/>
              <a:buNone/>
              <a:defRPr sz="20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9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200" name="Titeltekst"/>
          <p:cNvSpPr txBox="1"/>
          <p:nvPr>
            <p:ph type="title"/>
          </p:nvPr>
        </p:nvSpPr>
        <p:spPr>
          <a:xfrm>
            <a:off x="1265237" y="128587"/>
            <a:ext cx="11277601" cy="2406651"/>
          </a:xfrm>
          <a:prstGeom prst="rect">
            <a:avLst/>
          </a:prstGeom>
        </p:spPr>
        <p:txBody>
          <a:bodyPr/>
          <a:lstStyle/>
          <a:p>
            <a:pPr/>
            <a:r>
              <a:t>Titeltekst</a:t>
            </a:r>
          </a:p>
        </p:txBody>
      </p:sp>
      <p:sp>
        <p:nvSpPr>
          <p:cNvPr id="201" name="Hoofdtekst - niveau één…"/>
          <p:cNvSpPr txBox="1"/>
          <p:nvPr>
            <p:ph type="body" sz="half" idx="1"/>
          </p:nvPr>
        </p:nvSpPr>
        <p:spPr>
          <a:xfrm>
            <a:off x="1276350" y="2535238"/>
            <a:ext cx="5556250" cy="7218362"/>
          </a:xfrm>
          <a:prstGeom prst="rect">
            <a:avLst/>
          </a:prstGeom>
        </p:spPr>
        <p:txBody>
          <a:bodyPr/>
          <a:lstStyle>
            <a:lvl1pPr>
              <a:defRPr sz="2800"/>
            </a:lvl1pPr>
            <a:lvl2pPr marL="638175" indent="-333375">
              <a:defRPr sz="2800"/>
            </a:lvl2pPr>
            <a:lvl3pPr marL="1082039" indent="-320039">
              <a:defRPr sz="2800"/>
            </a:lvl3pPr>
            <a:lvl4pPr marL="1574800" indent="-355600">
              <a:defRPr sz="2800"/>
            </a:lvl4pPr>
            <a:lvl5pPr marL="2032000" indent="-355600">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0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209" name="Titeltekst"/>
          <p:cNvSpPr txBox="1"/>
          <p:nvPr>
            <p:ph type="title"/>
          </p:nvPr>
        </p:nvSpPr>
        <p:spPr>
          <a:xfrm>
            <a:off x="650875" y="390525"/>
            <a:ext cx="11703050" cy="1625600"/>
          </a:xfrm>
          <a:prstGeom prst="rect">
            <a:avLst/>
          </a:prstGeom>
        </p:spPr>
        <p:txBody>
          <a:bodyPr/>
          <a:lstStyle/>
          <a:p>
            <a:pPr/>
            <a:r>
              <a:t>Titeltekst</a:t>
            </a:r>
          </a:p>
        </p:txBody>
      </p:sp>
      <p:sp>
        <p:nvSpPr>
          <p:cNvPr id="210" name="Hoofdtekst - niveau één…"/>
          <p:cNvSpPr txBox="1"/>
          <p:nvPr>
            <p:ph type="body" sz="quarter" idx="1"/>
          </p:nvPr>
        </p:nvSpPr>
        <p:spPr>
          <a:xfrm>
            <a:off x="650875" y="2182813"/>
            <a:ext cx="5745163" cy="909638"/>
          </a:xfrm>
          <a:prstGeom prst="rect">
            <a:avLst/>
          </a:prstGeom>
        </p:spPr>
        <p:txBody>
          <a:bodyPr anchor="b"/>
          <a:lstStyle>
            <a:lvl1pPr marL="0" indent="0">
              <a:buClrTx/>
              <a:buSzTx/>
              <a:buFontTx/>
              <a:buNone/>
              <a:defRPr b="1" sz="2400"/>
            </a:lvl1pPr>
            <a:lvl2pPr marL="0" indent="457200">
              <a:buClrTx/>
              <a:buSzTx/>
              <a:buFontTx/>
              <a:buNone/>
              <a:defRPr b="1" sz="2400"/>
            </a:lvl2pPr>
            <a:lvl3pPr marL="0" indent="914400">
              <a:buClrTx/>
              <a:buSzTx/>
              <a:buFontTx/>
              <a:buNone/>
              <a:defRPr b="1" sz="2400"/>
            </a:lvl3pPr>
            <a:lvl4pPr marL="0" indent="1371600">
              <a:buClrTx/>
              <a:buSzTx/>
              <a:buFontTx/>
              <a:buNone/>
              <a:defRPr b="1" sz="2400"/>
            </a:lvl4pPr>
            <a:lvl5pPr marL="0" indent="1828800">
              <a:buClrTx/>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11" name="Tijdelijke aanduiding voor tekst 4"/>
          <p:cNvSpPr/>
          <p:nvPr>
            <p:ph type="body" sz="quarter" idx="13"/>
          </p:nvPr>
        </p:nvSpPr>
        <p:spPr>
          <a:xfrm>
            <a:off x="6605588" y="2182813"/>
            <a:ext cx="5748338" cy="909638"/>
          </a:xfrm>
          <a:prstGeom prst="rect">
            <a:avLst/>
          </a:prstGeom>
        </p:spPr>
        <p:txBody>
          <a:bodyPr anchor="b"/>
          <a:lstStyle/>
          <a:p>
            <a:pPr marL="0" indent="0">
              <a:buClrTx/>
              <a:buSzTx/>
              <a:buFontTx/>
              <a:buNone/>
              <a:defRPr b="1" sz="2400"/>
            </a:pPr>
          </a:p>
        </p:txBody>
      </p:sp>
      <p:sp>
        <p:nvSpPr>
          <p:cNvPr id="21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219" name="Titeltekst"/>
          <p:cNvSpPr txBox="1"/>
          <p:nvPr>
            <p:ph type="title"/>
          </p:nvPr>
        </p:nvSpPr>
        <p:spPr>
          <a:xfrm>
            <a:off x="1265237" y="128587"/>
            <a:ext cx="11277601" cy="2406651"/>
          </a:xfrm>
          <a:prstGeom prst="rect">
            <a:avLst/>
          </a:prstGeom>
        </p:spPr>
        <p:txBody>
          <a:bodyPr/>
          <a:lstStyle/>
          <a:p>
            <a:pPr/>
            <a:r>
              <a:t>Titeltekst</a:t>
            </a:r>
          </a:p>
        </p:txBody>
      </p:sp>
      <p:sp>
        <p:nvSpPr>
          <p:cNvPr id="22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22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234" name="Titeltekst"/>
          <p:cNvSpPr txBox="1"/>
          <p:nvPr>
            <p:ph type="title"/>
          </p:nvPr>
        </p:nvSpPr>
        <p:spPr>
          <a:xfrm>
            <a:off x="650875" y="388938"/>
            <a:ext cx="4278313" cy="1652587"/>
          </a:xfrm>
          <a:prstGeom prst="rect">
            <a:avLst/>
          </a:prstGeom>
        </p:spPr>
        <p:txBody>
          <a:bodyPr anchor="b"/>
          <a:lstStyle>
            <a:lvl1pPr algn="l">
              <a:defRPr b="1" sz="2000"/>
            </a:lvl1pPr>
          </a:lstStyle>
          <a:p>
            <a:pPr/>
            <a:r>
              <a:t>Titeltekst</a:t>
            </a:r>
          </a:p>
        </p:txBody>
      </p:sp>
      <p:sp>
        <p:nvSpPr>
          <p:cNvPr id="235" name="Hoofdtekst - niveau één…"/>
          <p:cNvSpPr txBox="1"/>
          <p:nvPr>
            <p:ph type="body" idx="1"/>
          </p:nvPr>
        </p:nvSpPr>
        <p:spPr>
          <a:xfrm>
            <a:off x="5084762" y="388938"/>
            <a:ext cx="7269163" cy="8323262"/>
          </a:xfrm>
          <a:prstGeom prst="rect">
            <a:avLst/>
          </a:prstGeom>
        </p:spPr>
        <p:txBody>
          <a:bodyPr/>
          <a:lstStyle>
            <a:lvl1pPr>
              <a:defRPr sz="3200"/>
            </a:lvl1pPr>
            <a:lvl2pPr marL="631371" indent="-326571">
              <a:defRPr sz="3200"/>
            </a:lvl2pPr>
            <a:lvl3pPr marL="1066800" indent="-304800">
              <a:defRPr sz="3200"/>
            </a:lvl3pPr>
            <a:lvl4pPr marL="1584960" indent="-365760">
              <a:defRPr sz="3200"/>
            </a:lvl4pPr>
            <a:lvl5pPr marL="2042160" indent="-365760">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36" name="Tijdelijke aanduiding voor tekst 3"/>
          <p:cNvSpPr/>
          <p:nvPr>
            <p:ph type="body" sz="half" idx="13"/>
          </p:nvPr>
        </p:nvSpPr>
        <p:spPr>
          <a:xfrm>
            <a:off x="650875" y="2041525"/>
            <a:ext cx="4278313" cy="6670675"/>
          </a:xfrm>
          <a:prstGeom prst="rect">
            <a:avLst/>
          </a:prstGeom>
        </p:spPr>
        <p:txBody>
          <a:bodyPr/>
          <a:lstStyle/>
          <a:p>
            <a:pPr marL="0" indent="0">
              <a:buClrTx/>
              <a:buSzTx/>
              <a:buFontTx/>
              <a:buNone/>
              <a:defRPr sz="1400"/>
            </a:pPr>
          </a:p>
        </p:txBody>
      </p:sp>
      <p:sp>
        <p:nvSpPr>
          <p:cNvPr id="23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244" name="Titeltekst"/>
          <p:cNvSpPr txBox="1"/>
          <p:nvPr>
            <p:ph type="title"/>
          </p:nvPr>
        </p:nvSpPr>
        <p:spPr>
          <a:xfrm>
            <a:off x="2549525" y="6827838"/>
            <a:ext cx="7802564" cy="806451"/>
          </a:xfrm>
          <a:prstGeom prst="rect">
            <a:avLst/>
          </a:prstGeom>
        </p:spPr>
        <p:txBody>
          <a:bodyPr anchor="b"/>
          <a:lstStyle>
            <a:lvl1pPr algn="l">
              <a:defRPr b="1" sz="2000"/>
            </a:lvl1pPr>
          </a:lstStyle>
          <a:p>
            <a:pPr/>
            <a:r>
              <a:t>Titeltekst</a:t>
            </a:r>
          </a:p>
        </p:txBody>
      </p:sp>
      <p:sp>
        <p:nvSpPr>
          <p:cNvPr id="245" name="Tijdelijke aanduiding voor afbeelding 2"/>
          <p:cNvSpPr/>
          <p:nvPr>
            <p:ph type="pic" sz="half" idx="13"/>
          </p:nvPr>
        </p:nvSpPr>
        <p:spPr>
          <a:xfrm>
            <a:off x="2549525" y="871537"/>
            <a:ext cx="7802564" cy="5851526"/>
          </a:xfrm>
          <a:prstGeom prst="rect">
            <a:avLst/>
          </a:prstGeom>
        </p:spPr>
        <p:txBody>
          <a:bodyPr lIns="91439" tIns="45719" rIns="91439" bIns="45719">
            <a:noAutofit/>
          </a:bodyPr>
          <a:lstStyle/>
          <a:p>
            <a:pPr/>
          </a:p>
        </p:txBody>
      </p:sp>
      <p:sp>
        <p:nvSpPr>
          <p:cNvPr id="246" name="Hoofdtekst - niveau één…"/>
          <p:cNvSpPr txBox="1"/>
          <p:nvPr>
            <p:ph type="body" sz="quarter" idx="1"/>
          </p:nvPr>
        </p:nvSpPr>
        <p:spPr>
          <a:xfrm>
            <a:off x="2549525" y="7634288"/>
            <a:ext cx="7802564" cy="1144588"/>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4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dia">
    <p:spTree>
      <p:nvGrpSpPr>
        <p:cNvPr id="1" name=""/>
        <p:cNvGrpSpPr/>
        <p:nvPr/>
      </p:nvGrpSpPr>
      <p:grpSpPr>
        <a:xfrm>
          <a:off x="0" y="0"/>
          <a:ext cx="0" cy="0"/>
          <a:chOff x="0" y="0"/>
          <a:chExt cx="0" cy="0"/>
        </a:xfrm>
      </p:grpSpPr>
      <p:sp>
        <p:nvSpPr>
          <p:cNvPr id="254" name="Titeltekst"/>
          <p:cNvSpPr txBox="1"/>
          <p:nvPr>
            <p:ph type="title"/>
          </p:nvPr>
        </p:nvSpPr>
        <p:spPr>
          <a:xfrm>
            <a:off x="974725" y="3030538"/>
            <a:ext cx="11055350" cy="2090737"/>
          </a:xfrm>
          <a:prstGeom prst="rect">
            <a:avLst/>
          </a:prstGeom>
        </p:spPr>
        <p:txBody>
          <a:bodyPr/>
          <a:lstStyle/>
          <a:p>
            <a:pPr/>
            <a:r>
              <a:t>Titeltekst</a:t>
            </a:r>
          </a:p>
        </p:txBody>
      </p:sp>
      <p:sp>
        <p:nvSpPr>
          <p:cNvPr id="255" name="Hoofdtekst - niveau één…"/>
          <p:cNvSpPr txBox="1"/>
          <p:nvPr>
            <p:ph type="body" sz="quarter" idx="1"/>
          </p:nvPr>
        </p:nvSpPr>
        <p:spPr>
          <a:xfrm>
            <a:off x="1951038" y="5527675"/>
            <a:ext cx="9102726" cy="2492375"/>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5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263" name="Titeltekst"/>
          <p:cNvSpPr txBox="1"/>
          <p:nvPr>
            <p:ph type="title"/>
          </p:nvPr>
        </p:nvSpPr>
        <p:spPr>
          <a:xfrm>
            <a:off x="977900" y="2622550"/>
            <a:ext cx="11049000" cy="2903539"/>
          </a:xfrm>
          <a:prstGeom prst="rect">
            <a:avLst/>
          </a:prstGeom>
        </p:spPr>
        <p:txBody>
          <a:bodyPr/>
          <a:lstStyle/>
          <a:p>
            <a:pPr/>
            <a:r>
              <a:t>Titeltekst</a:t>
            </a:r>
          </a:p>
        </p:txBody>
      </p:sp>
      <p:sp>
        <p:nvSpPr>
          <p:cNvPr id="264" name="Hoofdtekst - niveau één…"/>
          <p:cNvSpPr txBox="1"/>
          <p:nvPr>
            <p:ph type="body" sz="half" idx="1"/>
          </p:nvPr>
        </p:nvSpPr>
        <p:spPr>
          <a:xfrm>
            <a:off x="1955800" y="5524500"/>
            <a:ext cx="9105900" cy="4229100"/>
          </a:xfrm>
          <a:prstGeom prst="rect">
            <a:avLst/>
          </a:prstGeom>
        </p:spPr>
        <p:txBody>
          <a:bodyPr/>
          <a:lstStyle>
            <a:lvl1pPr marL="0" indent="0" algn="ctr">
              <a:buClrTx/>
              <a:buSzTx/>
              <a:buFontTx/>
              <a:buNone/>
            </a:lvl1pPr>
            <a:lvl2pPr marL="0" indent="495300" algn="ctr">
              <a:buClrTx/>
              <a:buSzTx/>
              <a:buFontTx/>
              <a:buNone/>
            </a:lvl2pPr>
            <a:lvl3pPr marL="0" indent="1143000" algn="ctr">
              <a:buClrTx/>
              <a:buSzTx/>
              <a:buFontTx/>
              <a:buNone/>
            </a:lvl3pPr>
            <a:lvl4pPr marL="0" indent="1803400" algn="ctr">
              <a:buClrTx/>
              <a:buSzTx/>
              <a:buFontTx/>
              <a:buNone/>
            </a:lvl4pPr>
            <a:lvl5pPr marL="0" indent="2451100" algn="ctr">
              <a:buClrTx/>
              <a:buSzTx/>
              <a:buFontTx/>
              <a:buNone/>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6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29" name="Titeltekst"/>
          <p:cNvSpPr txBox="1"/>
          <p:nvPr>
            <p:ph type="title"/>
          </p:nvPr>
        </p:nvSpPr>
        <p:spPr>
          <a:xfrm>
            <a:off x="1027112" y="6267450"/>
            <a:ext cx="11053763" cy="1936750"/>
          </a:xfrm>
          <a:prstGeom prst="rect">
            <a:avLst/>
          </a:prstGeom>
        </p:spPr>
        <p:txBody>
          <a:bodyPr anchor="t"/>
          <a:lstStyle>
            <a:lvl1pPr algn="l">
              <a:defRPr b="1" cap="all" sz="4000"/>
            </a:lvl1pPr>
          </a:lstStyle>
          <a:p>
            <a:pPr/>
            <a:r>
              <a:t>Titeltekst</a:t>
            </a:r>
          </a:p>
        </p:txBody>
      </p:sp>
      <p:sp>
        <p:nvSpPr>
          <p:cNvPr id="30" name="Hoofdtekst - niveau één…"/>
          <p:cNvSpPr txBox="1"/>
          <p:nvPr>
            <p:ph type="body" sz="quarter" idx="1"/>
          </p:nvPr>
        </p:nvSpPr>
        <p:spPr>
          <a:xfrm>
            <a:off x="1027112" y="4133850"/>
            <a:ext cx="11053763" cy="2133600"/>
          </a:xfrm>
          <a:prstGeom prst="rect">
            <a:avLst/>
          </a:prstGeom>
        </p:spPr>
        <p:txBody>
          <a:bodyPr anchor="b"/>
          <a:lstStyle>
            <a:lvl1pPr marL="0" indent="0">
              <a:buClrTx/>
              <a:buSzTx/>
              <a:buFontTx/>
              <a:buNone/>
              <a:defRPr sz="2000"/>
            </a:lvl1pPr>
            <a:lvl2pPr marL="0" indent="457200">
              <a:buClrTx/>
              <a:buSzTx/>
              <a:buFontTx/>
              <a:buNone/>
              <a:defRPr sz="2000"/>
            </a:lvl2pPr>
            <a:lvl3pPr marL="0" indent="914400">
              <a:buClrTx/>
              <a:buSzTx/>
              <a:buFontTx/>
              <a:buNone/>
              <a:defRPr sz="2000"/>
            </a:lvl3pPr>
            <a:lvl4pPr marL="0" indent="1371600">
              <a:buClrTx/>
              <a:buSzTx/>
              <a:buFontTx/>
              <a:buNone/>
              <a:defRPr sz="2000"/>
            </a:lvl4pPr>
            <a:lvl5pPr marL="0" indent="1828800">
              <a:buClrTx/>
              <a:buSzTx/>
              <a:buFontTx/>
              <a:buNone/>
              <a:defRPr sz="20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272" name="Titeltekst"/>
          <p:cNvSpPr txBox="1"/>
          <p:nvPr>
            <p:ph type="title"/>
          </p:nvPr>
        </p:nvSpPr>
        <p:spPr>
          <a:xfrm>
            <a:off x="1027112" y="6267450"/>
            <a:ext cx="11053763" cy="1936750"/>
          </a:xfrm>
          <a:prstGeom prst="rect">
            <a:avLst/>
          </a:prstGeom>
        </p:spPr>
        <p:txBody>
          <a:bodyPr anchor="t"/>
          <a:lstStyle>
            <a:lvl1pPr algn="l">
              <a:defRPr b="1" cap="all" sz="4000"/>
            </a:lvl1pPr>
          </a:lstStyle>
          <a:p>
            <a:pPr/>
            <a:r>
              <a:t>Titeltekst</a:t>
            </a:r>
          </a:p>
        </p:txBody>
      </p:sp>
      <p:sp>
        <p:nvSpPr>
          <p:cNvPr id="273" name="Hoofdtekst - niveau één…"/>
          <p:cNvSpPr txBox="1"/>
          <p:nvPr>
            <p:ph type="body" sz="quarter" idx="1"/>
          </p:nvPr>
        </p:nvSpPr>
        <p:spPr>
          <a:xfrm>
            <a:off x="1027112" y="4133850"/>
            <a:ext cx="11053763" cy="2133600"/>
          </a:xfrm>
          <a:prstGeom prst="rect">
            <a:avLst/>
          </a:prstGeom>
        </p:spPr>
        <p:txBody>
          <a:bodyPr anchor="b"/>
          <a:lstStyle>
            <a:lvl1pPr marL="0" indent="0" algn="ctr">
              <a:buClrTx/>
              <a:buSzTx/>
              <a:buFontTx/>
              <a:buNone/>
              <a:defRPr sz="2000"/>
            </a:lvl1pPr>
            <a:lvl2pPr marL="0" indent="457200" algn="ctr">
              <a:buClrTx/>
              <a:buSzTx/>
              <a:buFontTx/>
              <a:buNone/>
              <a:defRPr sz="2000"/>
            </a:lvl2pPr>
            <a:lvl3pPr marL="0" indent="914400" algn="ctr">
              <a:buClrTx/>
              <a:buSzTx/>
              <a:buFontTx/>
              <a:buNone/>
              <a:defRPr sz="2000"/>
            </a:lvl3pPr>
            <a:lvl4pPr marL="0" indent="1371600" algn="ctr">
              <a:buClrTx/>
              <a:buSzTx/>
              <a:buFontTx/>
              <a:buNone/>
              <a:defRPr sz="2000"/>
            </a:lvl4pPr>
            <a:lvl5pPr marL="0" indent="1828800" algn="ctr">
              <a:buClrTx/>
              <a:buSzTx/>
              <a:buFontTx/>
              <a:buNone/>
              <a:defRPr sz="20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7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281" name="Titeltekst"/>
          <p:cNvSpPr txBox="1"/>
          <p:nvPr>
            <p:ph type="title"/>
          </p:nvPr>
        </p:nvSpPr>
        <p:spPr>
          <a:xfrm>
            <a:off x="977900" y="2622550"/>
            <a:ext cx="11049000" cy="2903539"/>
          </a:xfrm>
          <a:prstGeom prst="rect">
            <a:avLst/>
          </a:prstGeom>
        </p:spPr>
        <p:txBody>
          <a:bodyPr/>
          <a:lstStyle/>
          <a:p>
            <a:pPr/>
            <a:r>
              <a:t>Titeltekst</a:t>
            </a:r>
          </a:p>
        </p:txBody>
      </p:sp>
      <p:sp>
        <p:nvSpPr>
          <p:cNvPr id="282" name="Hoofdtekst - niveau één…"/>
          <p:cNvSpPr txBox="1"/>
          <p:nvPr>
            <p:ph type="body" sz="quarter" idx="1"/>
          </p:nvPr>
        </p:nvSpPr>
        <p:spPr>
          <a:xfrm>
            <a:off x="1955800" y="5524500"/>
            <a:ext cx="4476750" cy="4229100"/>
          </a:xfrm>
          <a:prstGeom prst="rect">
            <a:avLst/>
          </a:prstGeom>
        </p:spPr>
        <p:txBody>
          <a:bodyPr/>
          <a:lstStyle>
            <a:lvl1pPr marL="0" indent="0" algn="ctr">
              <a:buClrTx/>
              <a:buSzTx/>
              <a:buFontTx/>
              <a:buNone/>
              <a:defRPr sz="2800"/>
            </a:lvl1pPr>
            <a:lvl2pPr marL="0" indent="495300" algn="ctr">
              <a:buClrTx/>
              <a:buSzTx/>
              <a:buFontTx/>
              <a:buNone/>
              <a:defRPr sz="2800"/>
            </a:lvl2pPr>
            <a:lvl3pPr marL="0" indent="1143000" algn="ctr">
              <a:buClrTx/>
              <a:buSzTx/>
              <a:buFontTx/>
              <a:buNone/>
              <a:defRPr sz="2800"/>
            </a:lvl3pPr>
            <a:lvl4pPr marL="0" indent="1803400" algn="ctr">
              <a:buClrTx/>
              <a:buSzTx/>
              <a:buFontTx/>
              <a:buNone/>
              <a:defRPr sz="2800"/>
            </a:lvl4pPr>
            <a:lvl5pPr marL="0" indent="2451100" algn="ctr">
              <a:buClrTx/>
              <a:buSzTx/>
              <a:buFontTx/>
              <a:buNone/>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8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290" name="Titeltekst"/>
          <p:cNvSpPr txBox="1"/>
          <p:nvPr>
            <p:ph type="title"/>
          </p:nvPr>
        </p:nvSpPr>
        <p:spPr>
          <a:xfrm>
            <a:off x="650875" y="390525"/>
            <a:ext cx="11703050" cy="1625600"/>
          </a:xfrm>
          <a:prstGeom prst="rect">
            <a:avLst/>
          </a:prstGeom>
        </p:spPr>
        <p:txBody>
          <a:bodyPr/>
          <a:lstStyle/>
          <a:p>
            <a:pPr/>
            <a:r>
              <a:t>Titeltekst</a:t>
            </a:r>
          </a:p>
        </p:txBody>
      </p:sp>
      <p:sp>
        <p:nvSpPr>
          <p:cNvPr id="291" name="Hoofdtekst - niveau één…"/>
          <p:cNvSpPr txBox="1"/>
          <p:nvPr>
            <p:ph type="body" sz="quarter" idx="1"/>
          </p:nvPr>
        </p:nvSpPr>
        <p:spPr>
          <a:xfrm>
            <a:off x="650875" y="2182813"/>
            <a:ext cx="5745163" cy="909638"/>
          </a:xfrm>
          <a:prstGeom prst="rect">
            <a:avLst/>
          </a:prstGeom>
        </p:spPr>
        <p:txBody>
          <a:bodyPr anchor="b"/>
          <a:lstStyle>
            <a:lvl1pPr marL="0" indent="0" algn="ctr">
              <a:buClrTx/>
              <a:buSzTx/>
              <a:buFontTx/>
              <a:buNone/>
              <a:defRPr b="1" sz="2400"/>
            </a:lvl1pPr>
            <a:lvl2pPr marL="0" indent="457200" algn="ctr">
              <a:buClrTx/>
              <a:buSzTx/>
              <a:buFontTx/>
              <a:buNone/>
              <a:defRPr b="1" sz="2400"/>
            </a:lvl2pPr>
            <a:lvl3pPr marL="0" indent="914400" algn="ctr">
              <a:buClrTx/>
              <a:buSzTx/>
              <a:buFontTx/>
              <a:buNone/>
              <a:defRPr b="1" sz="2400"/>
            </a:lvl3pPr>
            <a:lvl4pPr marL="0" indent="1371600" algn="ctr">
              <a:buClrTx/>
              <a:buSzTx/>
              <a:buFontTx/>
              <a:buNone/>
              <a:defRPr b="1" sz="2400"/>
            </a:lvl4pPr>
            <a:lvl5pPr marL="0" indent="1828800" algn="ctr">
              <a:buClrTx/>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92" name="Tijdelijke aanduiding voor tekst 4"/>
          <p:cNvSpPr/>
          <p:nvPr>
            <p:ph type="body" sz="quarter" idx="13"/>
          </p:nvPr>
        </p:nvSpPr>
        <p:spPr>
          <a:xfrm>
            <a:off x="6605588" y="2182813"/>
            <a:ext cx="5748338" cy="909638"/>
          </a:xfrm>
          <a:prstGeom prst="rect">
            <a:avLst/>
          </a:prstGeom>
        </p:spPr>
        <p:txBody>
          <a:bodyPr anchor="b"/>
          <a:lstStyle/>
          <a:p>
            <a:pPr marL="0" indent="0" algn="ctr">
              <a:buClrTx/>
              <a:buSzTx/>
              <a:buFontTx/>
              <a:buNone/>
              <a:defRPr b="1" sz="2400"/>
            </a:pPr>
          </a:p>
        </p:txBody>
      </p:sp>
      <p:sp>
        <p:nvSpPr>
          <p:cNvPr id="29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300" name="Titeltekst"/>
          <p:cNvSpPr txBox="1"/>
          <p:nvPr>
            <p:ph type="title"/>
          </p:nvPr>
        </p:nvSpPr>
        <p:spPr>
          <a:xfrm>
            <a:off x="977900" y="2622550"/>
            <a:ext cx="11049000" cy="2903539"/>
          </a:xfrm>
          <a:prstGeom prst="rect">
            <a:avLst/>
          </a:prstGeom>
        </p:spPr>
        <p:txBody>
          <a:bodyPr/>
          <a:lstStyle/>
          <a:p>
            <a:pPr/>
            <a:r>
              <a:t>Titeltekst</a:t>
            </a:r>
          </a:p>
        </p:txBody>
      </p:sp>
      <p:sp>
        <p:nvSpPr>
          <p:cNvPr id="30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30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315" name="Titeltekst"/>
          <p:cNvSpPr txBox="1"/>
          <p:nvPr>
            <p:ph type="title"/>
          </p:nvPr>
        </p:nvSpPr>
        <p:spPr>
          <a:xfrm>
            <a:off x="650875" y="388938"/>
            <a:ext cx="4278313" cy="1652587"/>
          </a:xfrm>
          <a:prstGeom prst="rect">
            <a:avLst/>
          </a:prstGeom>
        </p:spPr>
        <p:txBody>
          <a:bodyPr anchor="b"/>
          <a:lstStyle>
            <a:lvl1pPr algn="l">
              <a:defRPr b="1" sz="2000"/>
            </a:lvl1pPr>
          </a:lstStyle>
          <a:p>
            <a:pPr/>
            <a:r>
              <a:t>Titeltekst</a:t>
            </a:r>
          </a:p>
        </p:txBody>
      </p:sp>
      <p:sp>
        <p:nvSpPr>
          <p:cNvPr id="316" name="Hoofdtekst - niveau één…"/>
          <p:cNvSpPr txBox="1"/>
          <p:nvPr>
            <p:ph type="body" idx="1"/>
          </p:nvPr>
        </p:nvSpPr>
        <p:spPr>
          <a:xfrm>
            <a:off x="5084762" y="388938"/>
            <a:ext cx="7269163" cy="8323262"/>
          </a:xfrm>
          <a:prstGeom prst="rect">
            <a:avLst/>
          </a:prstGeom>
        </p:spPr>
        <p:txBody>
          <a:bodyPr/>
          <a:lstStyle>
            <a:lvl1pPr marL="0" indent="0" algn="ctr">
              <a:buClrTx/>
              <a:buSzTx/>
              <a:buFontTx/>
              <a:buNone/>
              <a:defRPr sz="3200"/>
            </a:lvl1pPr>
            <a:lvl2pPr marL="0" indent="495300" algn="ctr">
              <a:buClrTx/>
              <a:buSzTx/>
              <a:buFontTx/>
              <a:buNone/>
              <a:defRPr sz="3200"/>
            </a:lvl2pPr>
            <a:lvl3pPr marL="0" indent="1143000" algn="ctr">
              <a:buClrTx/>
              <a:buSzTx/>
              <a:buFontTx/>
              <a:buNone/>
              <a:defRPr sz="3200"/>
            </a:lvl3pPr>
            <a:lvl4pPr marL="0" indent="1803400" algn="ctr">
              <a:buClrTx/>
              <a:buSzTx/>
              <a:buFontTx/>
              <a:buNone/>
              <a:defRPr sz="3200"/>
            </a:lvl4pPr>
            <a:lvl5pPr marL="0" indent="2451100" algn="ctr">
              <a:buClrTx/>
              <a:buSzTx/>
              <a:buFontTx/>
              <a:buNone/>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17" name="Tijdelijke aanduiding voor tekst 3"/>
          <p:cNvSpPr/>
          <p:nvPr>
            <p:ph type="body" sz="half" idx="13"/>
          </p:nvPr>
        </p:nvSpPr>
        <p:spPr>
          <a:xfrm>
            <a:off x="650875" y="2041525"/>
            <a:ext cx="4278313" cy="6670675"/>
          </a:xfrm>
          <a:prstGeom prst="rect">
            <a:avLst/>
          </a:prstGeom>
        </p:spPr>
        <p:txBody>
          <a:bodyPr/>
          <a:lstStyle/>
          <a:p>
            <a:pPr marL="0" indent="0" algn="ctr">
              <a:buClrTx/>
              <a:buSzTx/>
              <a:buFontTx/>
              <a:buNone/>
              <a:defRPr sz="1400"/>
            </a:pPr>
          </a:p>
        </p:txBody>
      </p:sp>
      <p:sp>
        <p:nvSpPr>
          <p:cNvPr id="31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325" name="Titeltekst"/>
          <p:cNvSpPr txBox="1"/>
          <p:nvPr>
            <p:ph type="title"/>
          </p:nvPr>
        </p:nvSpPr>
        <p:spPr>
          <a:xfrm>
            <a:off x="2549525" y="6827838"/>
            <a:ext cx="7802564" cy="806451"/>
          </a:xfrm>
          <a:prstGeom prst="rect">
            <a:avLst/>
          </a:prstGeom>
        </p:spPr>
        <p:txBody>
          <a:bodyPr anchor="b"/>
          <a:lstStyle>
            <a:lvl1pPr algn="l">
              <a:defRPr b="1" sz="2000"/>
            </a:lvl1pPr>
          </a:lstStyle>
          <a:p>
            <a:pPr/>
            <a:r>
              <a:t>Titeltekst</a:t>
            </a:r>
          </a:p>
        </p:txBody>
      </p:sp>
      <p:sp>
        <p:nvSpPr>
          <p:cNvPr id="326" name="Tijdelijke aanduiding voor afbeelding 2"/>
          <p:cNvSpPr/>
          <p:nvPr>
            <p:ph type="pic" sz="half" idx="13"/>
          </p:nvPr>
        </p:nvSpPr>
        <p:spPr>
          <a:xfrm>
            <a:off x="2549525" y="871537"/>
            <a:ext cx="7802564" cy="5851526"/>
          </a:xfrm>
          <a:prstGeom prst="rect">
            <a:avLst/>
          </a:prstGeom>
        </p:spPr>
        <p:txBody>
          <a:bodyPr lIns="91439" tIns="45719" rIns="91439" bIns="45719">
            <a:noAutofit/>
          </a:bodyPr>
          <a:lstStyle/>
          <a:p>
            <a:pPr/>
          </a:p>
        </p:txBody>
      </p:sp>
      <p:sp>
        <p:nvSpPr>
          <p:cNvPr id="327" name="Hoofdtekst - niveau één…"/>
          <p:cNvSpPr txBox="1"/>
          <p:nvPr>
            <p:ph type="body" sz="quarter" idx="1"/>
          </p:nvPr>
        </p:nvSpPr>
        <p:spPr>
          <a:xfrm>
            <a:off x="2549525" y="7634288"/>
            <a:ext cx="7802564" cy="1144588"/>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2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dia">
    <p:spTree>
      <p:nvGrpSpPr>
        <p:cNvPr id="1" name=""/>
        <p:cNvGrpSpPr/>
        <p:nvPr/>
      </p:nvGrpSpPr>
      <p:grpSpPr>
        <a:xfrm>
          <a:off x="0" y="0"/>
          <a:ext cx="0" cy="0"/>
          <a:chOff x="0" y="0"/>
          <a:chExt cx="0" cy="0"/>
        </a:xfrm>
      </p:grpSpPr>
      <p:sp>
        <p:nvSpPr>
          <p:cNvPr id="335" name="Titeltekst"/>
          <p:cNvSpPr txBox="1"/>
          <p:nvPr>
            <p:ph type="title"/>
          </p:nvPr>
        </p:nvSpPr>
        <p:spPr>
          <a:xfrm>
            <a:off x="974725" y="3030538"/>
            <a:ext cx="11055350" cy="2090737"/>
          </a:xfrm>
          <a:prstGeom prst="rect">
            <a:avLst/>
          </a:prstGeom>
        </p:spPr>
        <p:txBody>
          <a:bodyPr/>
          <a:lstStyle/>
          <a:p>
            <a:pPr/>
            <a:r>
              <a:t>Titeltekst</a:t>
            </a:r>
          </a:p>
        </p:txBody>
      </p:sp>
      <p:sp>
        <p:nvSpPr>
          <p:cNvPr id="336" name="Hoofdtekst - niveau één…"/>
          <p:cNvSpPr txBox="1"/>
          <p:nvPr>
            <p:ph type="body" sz="quarter" idx="1"/>
          </p:nvPr>
        </p:nvSpPr>
        <p:spPr>
          <a:xfrm>
            <a:off x="1951038" y="5527675"/>
            <a:ext cx="9102726" cy="2492375"/>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3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344" name="Titeltekst"/>
          <p:cNvSpPr txBox="1"/>
          <p:nvPr>
            <p:ph type="title"/>
          </p:nvPr>
        </p:nvSpPr>
        <p:spPr>
          <a:xfrm>
            <a:off x="1265237" y="128587"/>
            <a:ext cx="11277601" cy="2406651"/>
          </a:xfrm>
          <a:prstGeom prst="rect">
            <a:avLst/>
          </a:prstGeom>
        </p:spPr>
        <p:txBody>
          <a:bodyPr/>
          <a:lstStyle/>
          <a:p>
            <a:pPr/>
            <a:r>
              <a:t>Titeltekst</a:t>
            </a:r>
          </a:p>
        </p:txBody>
      </p:sp>
      <p:sp>
        <p:nvSpPr>
          <p:cNvPr id="345" name="Hoofdtekst - niveau één…"/>
          <p:cNvSpPr txBox="1"/>
          <p:nvPr>
            <p:ph type="body" idx="1"/>
          </p:nvPr>
        </p:nvSpPr>
        <p:spPr>
          <a:xfrm>
            <a:off x="1276350" y="2535238"/>
            <a:ext cx="11266489" cy="7218362"/>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46"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353" name="Titeltekst"/>
          <p:cNvSpPr txBox="1"/>
          <p:nvPr>
            <p:ph type="title"/>
          </p:nvPr>
        </p:nvSpPr>
        <p:spPr>
          <a:xfrm>
            <a:off x="1027112" y="6267450"/>
            <a:ext cx="11053763" cy="1936750"/>
          </a:xfrm>
          <a:prstGeom prst="rect">
            <a:avLst/>
          </a:prstGeom>
        </p:spPr>
        <p:txBody>
          <a:bodyPr anchor="t"/>
          <a:lstStyle>
            <a:lvl1pPr algn="l">
              <a:defRPr b="1" cap="all" sz="4000"/>
            </a:lvl1pPr>
          </a:lstStyle>
          <a:p>
            <a:pPr/>
            <a:r>
              <a:t>Titeltekst</a:t>
            </a:r>
          </a:p>
        </p:txBody>
      </p:sp>
      <p:sp>
        <p:nvSpPr>
          <p:cNvPr id="354" name="Hoofdtekst - niveau één…"/>
          <p:cNvSpPr txBox="1"/>
          <p:nvPr>
            <p:ph type="body" sz="quarter" idx="1"/>
          </p:nvPr>
        </p:nvSpPr>
        <p:spPr>
          <a:xfrm>
            <a:off x="1027112" y="4133850"/>
            <a:ext cx="11053763" cy="2133600"/>
          </a:xfrm>
          <a:prstGeom prst="rect">
            <a:avLst/>
          </a:prstGeom>
        </p:spPr>
        <p:txBody>
          <a:bodyPr anchor="b"/>
          <a:lstStyle>
            <a:lvl1pPr marL="0" indent="0">
              <a:buClrTx/>
              <a:buSzTx/>
              <a:buFontTx/>
              <a:buNone/>
              <a:defRPr sz="2000"/>
            </a:lvl1pPr>
            <a:lvl2pPr marL="0" indent="457200">
              <a:buClrTx/>
              <a:buSzTx/>
              <a:buFontTx/>
              <a:buNone/>
              <a:defRPr sz="2000"/>
            </a:lvl2pPr>
            <a:lvl3pPr marL="0" indent="914400">
              <a:buClrTx/>
              <a:buSzTx/>
              <a:buFontTx/>
              <a:buNone/>
              <a:defRPr sz="2000"/>
            </a:lvl3pPr>
            <a:lvl4pPr marL="0" indent="1371600">
              <a:buClrTx/>
              <a:buSzTx/>
              <a:buFontTx/>
              <a:buNone/>
              <a:defRPr sz="2000"/>
            </a:lvl4pPr>
            <a:lvl5pPr marL="0" indent="1828800">
              <a:buClrTx/>
              <a:buSzTx/>
              <a:buFontTx/>
              <a:buNone/>
              <a:defRPr sz="20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5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38" name="Titeltekst"/>
          <p:cNvSpPr txBox="1"/>
          <p:nvPr>
            <p:ph type="title"/>
          </p:nvPr>
        </p:nvSpPr>
        <p:spPr>
          <a:prstGeom prst="rect">
            <a:avLst/>
          </a:prstGeom>
        </p:spPr>
        <p:txBody>
          <a:bodyPr/>
          <a:lstStyle/>
          <a:p>
            <a:pPr/>
            <a:r>
              <a:t>Titeltekst</a:t>
            </a:r>
          </a:p>
        </p:txBody>
      </p:sp>
      <p:sp>
        <p:nvSpPr>
          <p:cNvPr id="39" name="Hoofdtekst - niveau één…"/>
          <p:cNvSpPr txBox="1"/>
          <p:nvPr>
            <p:ph type="body" sz="half" idx="1"/>
          </p:nvPr>
        </p:nvSpPr>
        <p:spPr>
          <a:xfrm>
            <a:off x="1238250" y="2624138"/>
            <a:ext cx="5556250" cy="7218362"/>
          </a:xfrm>
          <a:prstGeom prst="rect">
            <a:avLst/>
          </a:prstGeom>
        </p:spPr>
        <p:txBody>
          <a:bodyPr/>
          <a:lstStyle>
            <a:lvl1pPr>
              <a:defRPr sz="2800"/>
            </a:lvl1pPr>
            <a:lvl2pPr marL="638175" indent="-333375">
              <a:defRPr sz="2800"/>
            </a:lvl2pPr>
            <a:lvl3pPr marL="1082039" indent="-320039">
              <a:defRPr sz="2800"/>
            </a:lvl3pPr>
            <a:lvl4pPr marL="1574800" indent="-355600">
              <a:defRPr sz="2800"/>
            </a:lvl4pPr>
            <a:lvl5pPr marL="2032000" indent="-355600">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362" name="Titeltekst"/>
          <p:cNvSpPr txBox="1"/>
          <p:nvPr>
            <p:ph type="title"/>
          </p:nvPr>
        </p:nvSpPr>
        <p:spPr>
          <a:xfrm>
            <a:off x="1265237" y="128587"/>
            <a:ext cx="11277601" cy="2406651"/>
          </a:xfrm>
          <a:prstGeom prst="rect">
            <a:avLst/>
          </a:prstGeom>
        </p:spPr>
        <p:txBody>
          <a:bodyPr/>
          <a:lstStyle/>
          <a:p>
            <a:pPr/>
            <a:r>
              <a:t>Titeltekst</a:t>
            </a:r>
          </a:p>
        </p:txBody>
      </p:sp>
      <p:sp>
        <p:nvSpPr>
          <p:cNvPr id="363" name="Hoofdtekst - niveau één…"/>
          <p:cNvSpPr txBox="1"/>
          <p:nvPr>
            <p:ph type="body" sz="half" idx="1"/>
          </p:nvPr>
        </p:nvSpPr>
        <p:spPr>
          <a:xfrm>
            <a:off x="1276350" y="2535238"/>
            <a:ext cx="5556250" cy="7218362"/>
          </a:xfrm>
          <a:prstGeom prst="rect">
            <a:avLst/>
          </a:prstGeom>
        </p:spPr>
        <p:txBody>
          <a:bodyPr/>
          <a:lstStyle>
            <a:lvl1pPr>
              <a:defRPr sz="2800"/>
            </a:lvl1pPr>
            <a:lvl2pPr marL="638175" indent="-333375">
              <a:defRPr sz="2800"/>
            </a:lvl2pPr>
            <a:lvl3pPr marL="1082039" indent="-320039">
              <a:defRPr sz="2800"/>
            </a:lvl3pPr>
            <a:lvl4pPr marL="1574800" indent="-355600">
              <a:defRPr sz="2800"/>
            </a:lvl4pPr>
            <a:lvl5pPr marL="2032000" indent="-355600">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6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371" name="Titeltekst"/>
          <p:cNvSpPr txBox="1"/>
          <p:nvPr>
            <p:ph type="title"/>
          </p:nvPr>
        </p:nvSpPr>
        <p:spPr>
          <a:xfrm>
            <a:off x="650875" y="390525"/>
            <a:ext cx="11703050" cy="1625600"/>
          </a:xfrm>
          <a:prstGeom prst="rect">
            <a:avLst/>
          </a:prstGeom>
        </p:spPr>
        <p:txBody>
          <a:bodyPr/>
          <a:lstStyle/>
          <a:p>
            <a:pPr/>
            <a:r>
              <a:t>Titeltekst</a:t>
            </a:r>
          </a:p>
        </p:txBody>
      </p:sp>
      <p:sp>
        <p:nvSpPr>
          <p:cNvPr id="372" name="Hoofdtekst - niveau één…"/>
          <p:cNvSpPr txBox="1"/>
          <p:nvPr>
            <p:ph type="body" sz="quarter" idx="1"/>
          </p:nvPr>
        </p:nvSpPr>
        <p:spPr>
          <a:xfrm>
            <a:off x="650875" y="2182813"/>
            <a:ext cx="5745163" cy="909638"/>
          </a:xfrm>
          <a:prstGeom prst="rect">
            <a:avLst/>
          </a:prstGeom>
        </p:spPr>
        <p:txBody>
          <a:bodyPr anchor="b"/>
          <a:lstStyle>
            <a:lvl1pPr marL="0" indent="0">
              <a:buClrTx/>
              <a:buSzTx/>
              <a:buFontTx/>
              <a:buNone/>
              <a:defRPr b="1" sz="2400"/>
            </a:lvl1pPr>
            <a:lvl2pPr marL="0" indent="457200">
              <a:buClrTx/>
              <a:buSzTx/>
              <a:buFontTx/>
              <a:buNone/>
              <a:defRPr b="1" sz="2400"/>
            </a:lvl2pPr>
            <a:lvl3pPr marL="0" indent="914400">
              <a:buClrTx/>
              <a:buSzTx/>
              <a:buFontTx/>
              <a:buNone/>
              <a:defRPr b="1" sz="2400"/>
            </a:lvl3pPr>
            <a:lvl4pPr marL="0" indent="1371600">
              <a:buClrTx/>
              <a:buSzTx/>
              <a:buFontTx/>
              <a:buNone/>
              <a:defRPr b="1" sz="2400"/>
            </a:lvl4pPr>
            <a:lvl5pPr marL="0" indent="1828800">
              <a:buClrTx/>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73" name="Tijdelijke aanduiding voor tekst 4"/>
          <p:cNvSpPr/>
          <p:nvPr>
            <p:ph type="body" sz="quarter" idx="13"/>
          </p:nvPr>
        </p:nvSpPr>
        <p:spPr>
          <a:xfrm>
            <a:off x="6605588" y="2182813"/>
            <a:ext cx="5748338" cy="909638"/>
          </a:xfrm>
          <a:prstGeom prst="rect">
            <a:avLst/>
          </a:prstGeom>
        </p:spPr>
        <p:txBody>
          <a:bodyPr anchor="b"/>
          <a:lstStyle/>
          <a:p>
            <a:pPr marL="0" indent="0">
              <a:buClrTx/>
              <a:buSzTx/>
              <a:buFontTx/>
              <a:buNone/>
              <a:defRPr b="1" sz="2400"/>
            </a:pPr>
          </a:p>
        </p:txBody>
      </p:sp>
      <p:sp>
        <p:nvSpPr>
          <p:cNvPr id="37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381" name="Titeltekst"/>
          <p:cNvSpPr txBox="1"/>
          <p:nvPr>
            <p:ph type="title"/>
          </p:nvPr>
        </p:nvSpPr>
        <p:spPr>
          <a:xfrm>
            <a:off x="1265237" y="128587"/>
            <a:ext cx="11277601" cy="2406651"/>
          </a:xfrm>
          <a:prstGeom prst="rect">
            <a:avLst/>
          </a:prstGeom>
        </p:spPr>
        <p:txBody>
          <a:bodyPr/>
          <a:lstStyle/>
          <a:p>
            <a:pPr/>
            <a:r>
              <a:t>Titeltekst</a:t>
            </a:r>
          </a:p>
        </p:txBody>
      </p:sp>
      <p:sp>
        <p:nvSpPr>
          <p:cNvPr id="38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38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396" name="Titeltekst"/>
          <p:cNvSpPr txBox="1"/>
          <p:nvPr>
            <p:ph type="title"/>
          </p:nvPr>
        </p:nvSpPr>
        <p:spPr>
          <a:xfrm>
            <a:off x="650875" y="388938"/>
            <a:ext cx="4278313" cy="1652587"/>
          </a:xfrm>
          <a:prstGeom prst="rect">
            <a:avLst/>
          </a:prstGeom>
        </p:spPr>
        <p:txBody>
          <a:bodyPr anchor="b"/>
          <a:lstStyle>
            <a:lvl1pPr algn="l">
              <a:defRPr b="1" sz="2000"/>
            </a:lvl1pPr>
          </a:lstStyle>
          <a:p>
            <a:pPr/>
            <a:r>
              <a:t>Titeltekst</a:t>
            </a:r>
          </a:p>
        </p:txBody>
      </p:sp>
      <p:sp>
        <p:nvSpPr>
          <p:cNvPr id="397" name="Hoofdtekst - niveau één…"/>
          <p:cNvSpPr txBox="1"/>
          <p:nvPr>
            <p:ph type="body" idx="1"/>
          </p:nvPr>
        </p:nvSpPr>
        <p:spPr>
          <a:xfrm>
            <a:off x="5084762" y="388938"/>
            <a:ext cx="7269163" cy="8323262"/>
          </a:xfrm>
          <a:prstGeom prst="rect">
            <a:avLst/>
          </a:prstGeom>
        </p:spPr>
        <p:txBody>
          <a:bodyPr/>
          <a:lstStyle>
            <a:lvl1pPr>
              <a:defRPr sz="3200"/>
            </a:lvl1pPr>
            <a:lvl2pPr marL="631371" indent="-326571">
              <a:defRPr sz="3200"/>
            </a:lvl2pPr>
            <a:lvl3pPr marL="1066800" indent="-304800">
              <a:defRPr sz="3200"/>
            </a:lvl3pPr>
            <a:lvl4pPr marL="1584960" indent="-365760">
              <a:defRPr sz="3200"/>
            </a:lvl4pPr>
            <a:lvl5pPr marL="2042160" indent="-365760">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98" name="Tijdelijke aanduiding voor tekst 3"/>
          <p:cNvSpPr/>
          <p:nvPr>
            <p:ph type="body" sz="half" idx="13"/>
          </p:nvPr>
        </p:nvSpPr>
        <p:spPr>
          <a:xfrm>
            <a:off x="650875" y="2041525"/>
            <a:ext cx="4278313" cy="6670675"/>
          </a:xfrm>
          <a:prstGeom prst="rect">
            <a:avLst/>
          </a:prstGeom>
        </p:spPr>
        <p:txBody>
          <a:bodyPr/>
          <a:lstStyle/>
          <a:p>
            <a:pPr marL="0" indent="0">
              <a:buClrTx/>
              <a:buSzTx/>
              <a:buFontTx/>
              <a:buNone/>
              <a:defRPr sz="1400"/>
            </a:pPr>
          </a:p>
        </p:txBody>
      </p:sp>
      <p:sp>
        <p:nvSpPr>
          <p:cNvPr id="39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406" name="Titeltekst"/>
          <p:cNvSpPr txBox="1"/>
          <p:nvPr>
            <p:ph type="title"/>
          </p:nvPr>
        </p:nvSpPr>
        <p:spPr>
          <a:xfrm>
            <a:off x="2549525" y="6827838"/>
            <a:ext cx="7802564" cy="806451"/>
          </a:xfrm>
          <a:prstGeom prst="rect">
            <a:avLst/>
          </a:prstGeom>
        </p:spPr>
        <p:txBody>
          <a:bodyPr anchor="b"/>
          <a:lstStyle>
            <a:lvl1pPr algn="l">
              <a:defRPr b="1" sz="2000"/>
            </a:lvl1pPr>
          </a:lstStyle>
          <a:p>
            <a:pPr/>
            <a:r>
              <a:t>Titeltekst</a:t>
            </a:r>
          </a:p>
        </p:txBody>
      </p:sp>
      <p:sp>
        <p:nvSpPr>
          <p:cNvPr id="407" name="Tijdelijke aanduiding voor afbeelding 2"/>
          <p:cNvSpPr/>
          <p:nvPr>
            <p:ph type="pic" sz="half" idx="13"/>
          </p:nvPr>
        </p:nvSpPr>
        <p:spPr>
          <a:xfrm>
            <a:off x="2549525" y="871537"/>
            <a:ext cx="7802564" cy="5851526"/>
          </a:xfrm>
          <a:prstGeom prst="rect">
            <a:avLst/>
          </a:prstGeom>
        </p:spPr>
        <p:txBody>
          <a:bodyPr lIns="91439" tIns="45719" rIns="91439" bIns="45719">
            <a:noAutofit/>
          </a:bodyPr>
          <a:lstStyle/>
          <a:p>
            <a:pPr/>
          </a:p>
        </p:txBody>
      </p:sp>
      <p:sp>
        <p:nvSpPr>
          <p:cNvPr id="408" name="Hoofdtekst - niveau één…"/>
          <p:cNvSpPr txBox="1"/>
          <p:nvPr>
            <p:ph type="body" sz="quarter" idx="1"/>
          </p:nvPr>
        </p:nvSpPr>
        <p:spPr>
          <a:xfrm>
            <a:off x="2549525" y="7634288"/>
            <a:ext cx="7802564" cy="1144588"/>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0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47" name="Titeltekst"/>
          <p:cNvSpPr txBox="1"/>
          <p:nvPr>
            <p:ph type="title"/>
          </p:nvPr>
        </p:nvSpPr>
        <p:spPr>
          <a:xfrm>
            <a:off x="650875" y="390525"/>
            <a:ext cx="11703050" cy="1625600"/>
          </a:xfrm>
          <a:prstGeom prst="rect">
            <a:avLst/>
          </a:prstGeom>
        </p:spPr>
        <p:txBody>
          <a:bodyPr/>
          <a:lstStyle/>
          <a:p>
            <a:pPr/>
            <a:r>
              <a:t>Titeltekst</a:t>
            </a:r>
          </a:p>
        </p:txBody>
      </p:sp>
      <p:sp>
        <p:nvSpPr>
          <p:cNvPr id="48" name="Hoofdtekst - niveau één…"/>
          <p:cNvSpPr txBox="1"/>
          <p:nvPr>
            <p:ph type="body" sz="quarter" idx="1"/>
          </p:nvPr>
        </p:nvSpPr>
        <p:spPr>
          <a:xfrm>
            <a:off x="650875" y="2182813"/>
            <a:ext cx="5745163" cy="909638"/>
          </a:xfrm>
          <a:prstGeom prst="rect">
            <a:avLst/>
          </a:prstGeom>
        </p:spPr>
        <p:txBody>
          <a:bodyPr anchor="b"/>
          <a:lstStyle>
            <a:lvl1pPr marL="0" indent="0">
              <a:buClrTx/>
              <a:buSzTx/>
              <a:buFontTx/>
              <a:buNone/>
              <a:defRPr b="1" sz="2400"/>
            </a:lvl1pPr>
            <a:lvl2pPr marL="0" indent="457200">
              <a:buClrTx/>
              <a:buSzTx/>
              <a:buFontTx/>
              <a:buNone/>
              <a:defRPr b="1" sz="2400"/>
            </a:lvl2pPr>
            <a:lvl3pPr marL="0" indent="914400">
              <a:buClrTx/>
              <a:buSzTx/>
              <a:buFontTx/>
              <a:buNone/>
              <a:defRPr b="1" sz="2400"/>
            </a:lvl3pPr>
            <a:lvl4pPr marL="0" indent="1371600">
              <a:buClrTx/>
              <a:buSzTx/>
              <a:buFontTx/>
              <a:buNone/>
              <a:defRPr b="1" sz="2400"/>
            </a:lvl4pPr>
            <a:lvl5pPr marL="0" indent="1828800">
              <a:buClrTx/>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p:nvPr>
            <p:ph type="body" sz="quarter" idx="13"/>
          </p:nvPr>
        </p:nvSpPr>
        <p:spPr>
          <a:xfrm>
            <a:off x="6605588" y="2182813"/>
            <a:ext cx="5748338" cy="909638"/>
          </a:xfrm>
          <a:prstGeom prst="rect">
            <a:avLst/>
          </a:prstGeom>
        </p:spPr>
        <p:txBody>
          <a:bodyPr anchor="b"/>
          <a:lstStyle/>
          <a:p>
            <a:pPr marL="0" indent="0">
              <a:buClrTx/>
              <a:buSzTx/>
              <a:buFontTx/>
              <a:buNone/>
              <a:defRPr b="1" sz="2400"/>
            </a:pPr>
          </a:p>
        </p:txBody>
      </p:sp>
      <p:sp>
        <p:nvSpPr>
          <p:cNvPr id="5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57" name="Titeltekst"/>
          <p:cNvSpPr txBox="1"/>
          <p:nvPr>
            <p:ph type="title"/>
          </p:nvPr>
        </p:nvSpPr>
        <p:spPr>
          <a:prstGeom prst="rect">
            <a:avLst/>
          </a:prstGeom>
        </p:spPr>
        <p:txBody>
          <a:bodyPr/>
          <a:lstStyle/>
          <a:p>
            <a:pPr/>
            <a:r>
              <a:t>Titeltekst</a:t>
            </a:r>
          </a:p>
        </p:txBody>
      </p:sp>
      <p:sp>
        <p:nvSpPr>
          <p:cNvPr id="5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6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72" name="Titeltekst"/>
          <p:cNvSpPr txBox="1"/>
          <p:nvPr>
            <p:ph type="title"/>
          </p:nvPr>
        </p:nvSpPr>
        <p:spPr>
          <a:xfrm>
            <a:off x="650875" y="388938"/>
            <a:ext cx="4278313" cy="1652587"/>
          </a:xfrm>
          <a:prstGeom prst="rect">
            <a:avLst/>
          </a:prstGeom>
        </p:spPr>
        <p:txBody>
          <a:bodyPr anchor="b"/>
          <a:lstStyle>
            <a:lvl1pPr algn="l">
              <a:defRPr b="1" sz="2000"/>
            </a:lvl1pPr>
          </a:lstStyle>
          <a:p>
            <a:pPr/>
            <a:r>
              <a:t>Titeltekst</a:t>
            </a:r>
          </a:p>
        </p:txBody>
      </p:sp>
      <p:sp>
        <p:nvSpPr>
          <p:cNvPr id="73" name="Hoofdtekst - niveau één…"/>
          <p:cNvSpPr txBox="1"/>
          <p:nvPr>
            <p:ph type="body" idx="1"/>
          </p:nvPr>
        </p:nvSpPr>
        <p:spPr>
          <a:xfrm>
            <a:off x="5084762" y="388938"/>
            <a:ext cx="7269163" cy="8323262"/>
          </a:xfrm>
          <a:prstGeom prst="rect">
            <a:avLst/>
          </a:prstGeom>
        </p:spPr>
        <p:txBody>
          <a:bodyPr/>
          <a:lstStyle>
            <a:lvl1pPr>
              <a:defRPr sz="3200"/>
            </a:lvl1pPr>
            <a:lvl2pPr marL="631371" indent="-326571">
              <a:defRPr sz="3200"/>
            </a:lvl2pPr>
            <a:lvl3pPr marL="1066800" indent="-304800">
              <a:defRPr sz="3200"/>
            </a:lvl3pPr>
            <a:lvl4pPr marL="1584960" indent="-365760">
              <a:defRPr sz="3200"/>
            </a:lvl4pPr>
            <a:lvl5pPr marL="2042160" indent="-365760">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p:nvPr>
            <p:ph type="body" sz="half" idx="13"/>
          </p:nvPr>
        </p:nvSpPr>
        <p:spPr>
          <a:xfrm>
            <a:off x="650875" y="2041525"/>
            <a:ext cx="4278313" cy="6670675"/>
          </a:xfrm>
          <a:prstGeom prst="rect">
            <a:avLst/>
          </a:prstGeom>
        </p:spPr>
        <p:txBody>
          <a:bodyPr/>
          <a:lstStyle/>
          <a:p>
            <a:pPr marL="0" indent="0">
              <a:buClrTx/>
              <a:buSzTx/>
              <a:buFontTx/>
              <a:buNone/>
              <a:defRPr sz="1400"/>
            </a:pPr>
          </a:p>
        </p:txBody>
      </p:sp>
      <p:sp>
        <p:nvSpPr>
          <p:cNvPr id="7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82" name="Titeltekst"/>
          <p:cNvSpPr txBox="1"/>
          <p:nvPr>
            <p:ph type="title"/>
          </p:nvPr>
        </p:nvSpPr>
        <p:spPr>
          <a:xfrm>
            <a:off x="2549525" y="6827838"/>
            <a:ext cx="7802564" cy="806451"/>
          </a:xfrm>
          <a:prstGeom prst="rect">
            <a:avLst/>
          </a:prstGeom>
        </p:spPr>
        <p:txBody>
          <a:bodyPr anchor="b"/>
          <a:lstStyle>
            <a:lvl1pPr algn="l">
              <a:defRPr b="1" sz="2000"/>
            </a:lvl1pPr>
          </a:lstStyle>
          <a:p>
            <a:pPr/>
            <a:r>
              <a:t>Titeltekst</a:t>
            </a:r>
          </a:p>
        </p:txBody>
      </p:sp>
      <p:sp>
        <p:nvSpPr>
          <p:cNvPr id="83" name="Tijdelijke aanduiding voor afbeelding 2"/>
          <p:cNvSpPr/>
          <p:nvPr>
            <p:ph type="pic" sz="half" idx="13"/>
          </p:nvPr>
        </p:nvSpPr>
        <p:spPr>
          <a:xfrm>
            <a:off x="2549525" y="871537"/>
            <a:ext cx="7802564" cy="5851526"/>
          </a:xfrm>
          <a:prstGeom prst="rect">
            <a:avLst/>
          </a:prstGeom>
        </p:spPr>
        <p:txBody>
          <a:bodyPr lIns="91439" tIns="45719" rIns="91439" bIns="45719">
            <a:noAutofit/>
          </a:bodyPr>
          <a:lstStyle/>
          <a:p>
            <a:pPr/>
          </a:p>
        </p:txBody>
      </p:sp>
      <p:sp>
        <p:nvSpPr>
          <p:cNvPr id="84" name="Hoofdtekst - niveau één…"/>
          <p:cNvSpPr txBox="1"/>
          <p:nvPr>
            <p:ph type="body" sz="quarter" idx="1"/>
          </p:nvPr>
        </p:nvSpPr>
        <p:spPr>
          <a:xfrm>
            <a:off x="2549525" y="7634288"/>
            <a:ext cx="7802564" cy="1144588"/>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CF2E8"/>
            </a:gs>
            <a:gs pos="100000">
              <a:srgbClr val="DAAABB"/>
            </a:gs>
          </a:gsLst>
          <a:lin ang="2700000" scaled="0"/>
        </a:gradFill>
      </p:bgPr>
    </p:bg>
    <p:spTree>
      <p:nvGrpSpPr>
        <p:cNvPr id="1" name=""/>
        <p:cNvGrpSpPr/>
        <p:nvPr/>
      </p:nvGrpSpPr>
      <p:grpSpPr>
        <a:xfrm>
          <a:off x="0" y="0"/>
          <a:ext cx="0" cy="0"/>
          <a:chOff x="0" y="0"/>
          <a:chExt cx="0" cy="0"/>
        </a:xfrm>
      </p:grpSpPr>
      <p:sp>
        <p:nvSpPr>
          <p:cNvPr id="2" name="Titeltekst"/>
          <p:cNvSpPr txBox="1"/>
          <p:nvPr>
            <p:ph type="title"/>
          </p:nvPr>
        </p:nvSpPr>
        <p:spPr>
          <a:xfrm>
            <a:off x="1265237" y="39687"/>
            <a:ext cx="11277601" cy="258445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r>
              <a:t>Titeltekst</a:t>
            </a:r>
          </a:p>
        </p:txBody>
      </p:sp>
      <p:sp>
        <p:nvSpPr>
          <p:cNvPr id="3" name="Hoofdtekst - niveau één…"/>
          <p:cNvSpPr txBox="1"/>
          <p:nvPr>
            <p:ph type="body" idx="1"/>
          </p:nvPr>
        </p:nvSpPr>
        <p:spPr>
          <a:xfrm>
            <a:off x="1238250" y="2624138"/>
            <a:ext cx="11266489" cy="721836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p:nvPr>
            <p:ph type="sldNum" sz="quarter" idx="2"/>
          </p:nvPr>
        </p:nvSpPr>
        <p:spPr>
          <a:xfrm>
            <a:off x="6285653" y="8779792"/>
            <a:ext cx="3034454" cy="520701"/>
          </a:xfrm>
          <a:prstGeom prst="rect">
            <a:avLst/>
          </a:prstGeom>
          <a:ln w="12700">
            <a:miter lim="400000"/>
          </a:ln>
        </p:spPr>
        <p:txBody>
          <a:bodyPr wrap="none" lIns="45719" rIns="45719" anchor="ctr">
            <a:spAutoFit/>
          </a:bodyPr>
          <a:lstStyle>
            <a:lvl1pPr algn="r">
              <a:defRPr>
                <a:latin typeface="Gill Sans"/>
                <a:ea typeface="Gill Sans"/>
                <a:cs typeface="Gill San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1pPr>
      <a:lvl2pPr marL="0" marR="0" indent="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2pPr>
      <a:lvl3pPr marL="0" marR="0" indent="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3pPr>
      <a:lvl4pPr marL="0" marR="0" indent="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4pPr>
      <a:lvl5pPr marL="0" marR="0" indent="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5pPr>
      <a:lvl6pPr marL="0" marR="0" indent="45720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6pPr>
      <a:lvl7pPr marL="0" marR="0" indent="91440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6200" u="none">
          <a:solidFill>
            <a:srgbClr val="C13061"/>
          </a:solidFill>
          <a:uFillTx/>
          <a:latin typeface="Lucida Grande"/>
          <a:ea typeface="Lucida Grande"/>
          <a:cs typeface="Lucida Grande"/>
          <a:sym typeface="Lucida Grande"/>
        </a:defRPr>
      </a:lvl9pPr>
    </p:titleStyle>
    <p:bodyStyle>
      <a:lvl1pPr marL="342900" marR="0" indent="-342900"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1pPr>
      <a:lvl2pPr marL="635668" marR="0" indent="-330868"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2pPr>
      <a:lvl3pPr marL="1057835" marR="0" indent="-295835"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3pPr>
      <a:lvl4pPr marL="1578428" marR="0" indent="-359228"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4pPr>
      <a:lvl5pPr marL="2035628" marR="0" indent="-359228"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5pPr>
      <a:lvl6pPr marL="2492828" marR="0" indent="-359228"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6pPr>
      <a:lvl7pPr marL="2950028" marR="0" indent="-359228"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7pPr>
      <a:lvl8pPr marL="3407228" marR="0" indent="-359228"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8pPr>
      <a:lvl9pPr marL="3864428" marR="0" indent="-359228" algn="l" defTabSz="914400" rtl="0" latinLnBrk="0">
        <a:lnSpc>
          <a:spcPct val="100000"/>
        </a:lnSpc>
        <a:spcBef>
          <a:spcPts val="1100"/>
        </a:spcBef>
        <a:spcAft>
          <a:spcPts val="0"/>
        </a:spcAft>
        <a:buClr>
          <a:srgbClr val="FF850D"/>
        </a:buClr>
        <a:buSzPct val="100000"/>
        <a:buFont typeface="Lucida Grande"/>
        <a:buChar char="»"/>
        <a:tabLst/>
        <a:defRPr b="0" baseline="0" cap="none" i="0" spc="0" strike="noStrike" sz="4400" u="none">
          <a:solidFill>
            <a:srgbClr val="FF850D"/>
          </a:solidFill>
          <a:uFillTx/>
          <a:latin typeface="Lucida Grande"/>
          <a:ea typeface="Lucida Grande"/>
          <a:cs typeface="Lucida Grande"/>
          <a:sym typeface="Lucida Grande"/>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 Id="rId11" Type="http://schemas.openxmlformats.org/officeDocument/2006/relationships/image" Target="../media/image6.jpeg"/><Relationship Id="rId12" Type="http://schemas.openxmlformats.org/officeDocument/2006/relationships/image" Target="../media/image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8.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hyperlink" Target="http://www.nictiz.nl/"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hyperlink" Target="http://www.kinderverpleegkunde.venvn.nl/"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419" name="Picture 2" descr="Picture 2"/>
          <p:cNvPicPr>
            <a:picLocks noChangeAspect="1"/>
          </p:cNvPicPr>
          <p:nvPr/>
        </p:nvPicPr>
        <p:blipFill>
          <a:blip r:embed="rId2">
            <a:extLst/>
          </a:blip>
          <a:stretch>
            <a:fillRect/>
          </a:stretch>
        </p:blipFill>
        <p:spPr>
          <a:xfrm>
            <a:off x="9267825" y="9278938"/>
            <a:ext cx="1022350" cy="512763"/>
          </a:xfrm>
          <a:prstGeom prst="rect">
            <a:avLst/>
          </a:prstGeom>
          <a:ln w="12700">
            <a:miter lim="400000"/>
          </a:ln>
        </p:spPr>
      </p:pic>
      <p:pic>
        <p:nvPicPr>
          <p:cNvPr id="420" name="Picture 3" descr="Picture 3"/>
          <p:cNvPicPr>
            <a:picLocks noChangeAspect="1"/>
          </p:cNvPicPr>
          <p:nvPr/>
        </p:nvPicPr>
        <p:blipFill>
          <a:blip r:embed="rId3">
            <a:extLst/>
          </a:blip>
          <a:stretch>
            <a:fillRect/>
          </a:stretch>
        </p:blipFill>
        <p:spPr>
          <a:xfrm>
            <a:off x="10391775" y="9194800"/>
            <a:ext cx="2562225" cy="515938"/>
          </a:xfrm>
          <a:prstGeom prst="rect">
            <a:avLst/>
          </a:prstGeom>
          <a:ln w="12700">
            <a:miter lim="400000"/>
          </a:ln>
        </p:spPr>
      </p:pic>
      <p:pic>
        <p:nvPicPr>
          <p:cNvPr id="421" name="Picture 4" descr="Picture 4"/>
          <p:cNvPicPr>
            <a:picLocks noChangeAspect="1"/>
          </p:cNvPicPr>
          <p:nvPr/>
        </p:nvPicPr>
        <p:blipFill>
          <a:blip r:embed="rId4">
            <a:extLst/>
          </a:blip>
          <a:stretch>
            <a:fillRect/>
          </a:stretch>
        </p:blipFill>
        <p:spPr>
          <a:xfrm>
            <a:off x="342900" y="190500"/>
            <a:ext cx="3238500" cy="3238500"/>
          </a:xfrm>
          <a:prstGeom prst="rect">
            <a:avLst/>
          </a:prstGeom>
          <a:ln w="12700">
            <a:miter lim="400000"/>
          </a:ln>
        </p:spPr>
      </p:pic>
      <p:sp>
        <p:nvSpPr>
          <p:cNvPr id="422" name="Rectangle 5"/>
          <p:cNvSpPr txBox="1"/>
          <p:nvPr>
            <p:ph type="title"/>
          </p:nvPr>
        </p:nvSpPr>
        <p:spPr>
          <a:prstGeom prst="rect">
            <a:avLst/>
          </a:prstGeom>
        </p:spPr>
        <p:txBody>
          <a:bodyPr/>
          <a:lstStyle/>
          <a:p>
            <a:pPr/>
            <a:r>
              <a:t>V&amp;VN </a:t>
            </a:r>
            <a:br/>
            <a:r>
              <a:t>           Kinderverpleegkunde</a:t>
            </a:r>
          </a:p>
        </p:txBody>
      </p:sp>
      <p:sp>
        <p:nvSpPr>
          <p:cNvPr id="423"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424" name="Picture 7" descr="Picture 7"/>
          <p:cNvPicPr>
            <a:picLocks noChangeAspect="1"/>
          </p:cNvPicPr>
          <p:nvPr/>
        </p:nvPicPr>
        <p:blipFill>
          <a:blip r:embed="rId5">
            <a:extLst/>
          </a:blip>
          <a:stretch>
            <a:fillRect/>
          </a:stretch>
        </p:blipFill>
        <p:spPr>
          <a:xfrm>
            <a:off x="0" y="0"/>
            <a:ext cx="13004800" cy="9753600"/>
          </a:xfrm>
          <a:prstGeom prst="rect">
            <a:avLst/>
          </a:prstGeom>
          <a:ln w="12700">
            <a:miter lim="400000"/>
          </a:ln>
        </p:spPr>
      </p:pic>
      <p:pic>
        <p:nvPicPr>
          <p:cNvPr id="425" name="Picture 8" descr="Picture 8"/>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426" name="Picture 9" descr="Picture 9"/>
          <p:cNvPicPr>
            <a:picLocks noChangeAspect="1"/>
          </p:cNvPicPr>
          <p:nvPr/>
        </p:nvPicPr>
        <p:blipFill>
          <a:blip r:embed="rId7">
            <a:extLst/>
          </a:blip>
          <a:stretch>
            <a:fillRect/>
          </a:stretch>
        </p:blipFill>
        <p:spPr>
          <a:xfrm>
            <a:off x="0" y="0"/>
            <a:ext cx="13614400" cy="10210800"/>
          </a:xfrm>
          <a:prstGeom prst="rect">
            <a:avLst/>
          </a:prstGeom>
          <a:ln w="12700">
            <a:miter lim="400000"/>
          </a:ln>
        </p:spPr>
      </p:pic>
      <p:sp>
        <p:nvSpPr>
          <p:cNvPr id="427" name="Rectangle 10"/>
          <p:cNvSpPr txBox="1"/>
          <p:nvPr/>
        </p:nvSpPr>
        <p:spPr>
          <a:xfrm>
            <a:off x="439737" y="6665912"/>
            <a:ext cx="11277601" cy="1930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a:defRPr sz="6200">
                <a:solidFill>
                  <a:srgbClr val="C13061"/>
                </a:solidFill>
              </a:defRPr>
            </a:pPr>
            <a:r>
              <a:t>V&amp;VN Kinderverpleegkunde</a:t>
            </a:r>
          </a:p>
          <a:p>
            <a:pPr algn="ctr">
              <a:defRPr sz="6200">
                <a:solidFill>
                  <a:srgbClr val="C13061"/>
                </a:solidFill>
              </a:defRPr>
            </a:pPr>
            <a:r>
              <a:t>presenteert zich!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524"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525"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526"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527" name="Rectangle 5"/>
          <p:cNvSpPr txBox="1"/>
          <p:nvPr>
            <p:ph type="title"/>
          </p:nvPr>
        </p:nvSpPr>
        <p:spPr>
          <a:prstGeom prst="rect">
            <a:avLst/>
          </a:prstGeom>
        </p:spPr>
        <p:txBody>
          <a:bodyPr/>
          <a:lstStyle/>
          <a:p>
            <a:pPr/>
            <a:r>
              <a:t>V&amp;VN </a:t>
            </a:r>
            <a:br/>
            <a:r>
              <a:t>           Kinderverpleegkunde</a:t>
            </a:r>
          </a:p>
        </p:txBody>
      </p:sp>
      <p:sp>
        <p:nvSpPr>
          <p:cNvPr id="528"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529"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530" name="Picture 8" descr="Picture 8"/>
          <p:cNvPicPr>
            <a:picLocks noChangeAspect="1"/>
          </p:cNvPicPr>
          <p:nvPr/>
        </p:nvPicPr>
        <p:blipFill>
          <a:blip r:embed="rId7">
            <a:extLst/>
          </a:blip>
          <a:stretch>
            <a:fillRect/>
          </a:stretch>
        </p:blipFill>
        <p:spPr>
          <a:xfrm>
            <a:off x="0" y="0"/>
            <a:ext cx="13004800" cy="9753600"/>
          </a:xfrm>
          <a:prstGeom prst="rect">
            <a:avLst/>
          </a:prstGeom>
          <a:ln w="12700">
            <a:miter lim="400000"/>
          </a:ln>
        </p:spPr>
      </p:pic>
      <p:sp>
        <p:nvSpPr>
          <p:cNvPr id="531" name="Rectangle 9"/>
          <p:cNvSpPr txBox="1"/>
          <p:nvPr/>
        </p:nvSpPr>
        <p:spPr>
          <a:xfrm>
            <a:off x="1265237" y="366713"/>
            <a:ext cx="11277601" cy="1930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Producten van de V&amp;VN Kinderverpleegkunde</a:t>
            </a:r>
          </a:p>
        </p:txBody>
      </p:sp>
      <p:pic>
        <p:nvPicPr>
          <p:cNvPr id="532" name="Picture 10" descr="Picture 10"/>
          <p:cNvPicPr>
            <a:picLocks noChangeAspect="1"/>
          </p:cNvPicPr>
          <p:nvPr/>
        </p:nvPicPr>
        <p:blipFill>
          <a:blip r:embed="rId8">
            <a:extLst/>
          </a:blip>
          <a:stretch>
            <a:fillRect/>
          </a:stretch>
        </p:blipFill>
        <p:spPr>
          <a:xfrm>
            <a:off x="1042194" y="2378626"/>
            <a:ext cx="1839912" cy="2922589"/>
          </a:xfrm>
          <a:prstGeom prst="rect">
            <a:avLst/>
          </a:prstGeom>
          <a:ln w="12700">
            <a:miter lim="400000"/>
          </a:ln>
        </p:spPr>
      </p:pic>
      <p:pic>
        <p:nvPicPr>
          <p:cNvPr id="533" name="Picture 13" descr="Picture 13"/>
          <p:cNvPicPr>
            <a:picLocks noChangeAspect="1"/>
          </p:cNvPicPr>
          <p:nvPr/>
        </p:nvPicPr>
        <p:blipFill>
          <a:blip r:embed="rId9">
            <a:extLst/>
          </a:blip>
          <a:stretch>
            <a:fillRect/>
          </a:stretch>
        </p:blipFill>
        <p:spPr>
          <a:xfrm>
            <a:off x="3676650" y="2301875"/>
            <a:ext cx="1917700" cy="3035300"/>
          </a:xfrm>
          <a:prstGeom prst="rect">
            <a:avLst/>
          </a:prstGeom>
          <a:ln w="12700">
            <a:miter lim="400000"/>
          </a:ln>
        </p:spPr>
      </p:pic>
      <p:pic>
        <p:nvPicPr>
          <p:cNvPr id="534" name="Picture 14" descr="Picture 14"/>
          <p:cNvPicPr>
            <a:picLocks noChangeAspect="1"/>
          </p:cNvPicPr>
          <p:nvPr/>
        </p:nvPicPr>
        <p:blipFill>
          <a:blip r:embed="rId10">
            <a:extLst/>
          </a:blip>
          <a:stretch>
            <a:fillRect/>
          </a:stretch>
        </p:blipFill>
        <p:spPr>
          <a:xfrm>
            <a:off x="2179121" y="5411787"/>
            <a:ext cx="1943101" cy="3086101"/>
          </a:xfrm>
          <a:prstGeom prst="rect">
            <a:avLst/>
          </a:prstGeom>
          <a:ln w="12700">
            <a:miter lim="400000"/>
          </a:ln>
        </p:spPr>
      </p:pic>
      <p:pic>
        <p:nvPicPr>
          <p:cNvPr id="535" name="Picture 15" descr="Picture 15"/>
          <p:cNvPicPr>
            <a:picLocks noChangeAspect="1"/>
          </p:cNvPicPr>
          <p:nvPr/>
        </p:nvPicPr>
        <p:blipFill>
          <a:blip r:embed="rId11">
            <a:extLst/>
          </a:blip>
          <a:stretch>
            <a:fillRect/>
          </a:stretch>
        </p:blipFill>
        <p:spPr>
          <a:xfrm>
            <a:off x="6270902" y="2301875"/>
            <a:ext cx="2138363" cy="3035300"/>
          </a:xfrm>
          <a:prstGeom prst="rect">
            <a:avLst/>
          </a:prstGeom>
          <a:ln w="12700">
            <a:miter lim="400000"/>
          </a:ln>
        </p:spPr>
      </p:pic>
      <p:pic>
        <p:nvPicPr>
          <p:cNvPr id="536" name="Picture 16" descr="Picture 16"/>
          <p:cNvPicPr>
            <a:picLocks noChangeAspect="1"/>
          </p:cNvPicPr>
          <p:nvPr/>
        </p:nvPicPr>
        <p:blipFill>
          <a:blip r:embed="rId12">
            <a:extLst/>
          </a:blip>
          <a:stretch>
            <a:fillRect/>
          </a:stretch>
        </p:blipFill>
        <p:spPr>
          <a:xfrm>
            <a:off x="5329513" y="5451476"/>
            <a:ext cx="2057401" cy="29210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541"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542"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543"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544" name="Rectangle 5"/>
          <p:cNvSpPr txBox="1"/>
          <p:nvPr>
            <p:ph type="title"/>
          </p:nvPr>
        </p:nvSpPr>
        <p:spPr>
          <a:prstGeom prst="rect">
            <a:avLst/>
          </a:prstGeom>
        </p:spPr>
        <p:txBody>
          <a:bodyPr/>
          <a:lstStyle/>
          <a:p>
            <a:pPr/>
            <a:r>
              <a:t>V&amp;VN </a:t>
            </a:r>
            <a:br/>
            <a:r>
              <a:t>           Kinderverpleegkunde</a:t>
            </a:r>
          </a:p>
        </p:txBody>
      </p:sp>
      <p:sp>
        <p:nvSpPr>
          <p:cNvPr id="545"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546"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547" name="Picture 8" descr="Picture 8"/>
          <p:cNvPicPr>
            <a:picLocks noChangeAspect="1"/>
          </p:cNvPicPr>
          <p:nvPr/>
        </p:nvPicPr>
        <p:blipFill>
          <a:blip r:embed="rId7">
            <a:extLst/>
          </a:blip>
          <a:stretch>
            <a:fillRect/>
          </a:stretch>
        </p:blipFill>
        <p:spPr>
          <a:xfrm>
            <a:off x="0" y="0"/>
            <a:ext cx="13004800" cy="9753600"/>
          </a:xfrm>
          <a:prstGeom prst="rect">
            <a:avLst/>
          </a:prstGeom>
          <a:ln w="12700">
            <a:miter lim="400000"/>
          </a:ln>
        </p:spPr>
      </p:pic>
      <p:sp>
        <p:nvSpPr>
          <p:cNvPr id="548" name="Rectangle 9"/>
          <p:cNvSpPr txBox="1"/>
          <p:nvPr/>
        </p:nvSpPr>
        <p:spPr>
          <a:xfrm>
            <a:off x="669925" y="701675"/>
            <a:ext cx="11277600" cy="1003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Magazine</a:t>
            </a:r>
          </a:p>
        </p:txBody>
      </p:sp>
      <p:sp>
        <p:nvSpPr>
          <p:cNvPr id="549" name="Rectangle 10"/>
          <p:cNvSpPr txBox="1"/>
          <p:nvPr/>
        </p:nvSpPr>
        <p:spPr>
          <a:xfrm>
            <a:off x="342900" y="1850232"/>
            <a:ext cx="11744746" cy="5537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defRPr sz="4400">
                <a:solidFill>
                  <a:srgbClr val="FF850D"/>
                </a:solidFill>
              </a:defRPr>
            </a:pPr>
          </a:p>
          <a:p>
            <a:pPr marL="304800" indent="-304800">
              <a:spcBef>
                <a:spcPts val="1100"/>
              </a:spcBef>
              <a:defRPr sz="4400">
                <a:solidFill>
                  <a:srgbClr val="FF850D"/>
                </a:solidFill>
              </a:defRPr>
            </a:pPr>
            <a:r>
              <a:t>Verschijnt 3x per jaar</a:t>
            </a:r>
          </a:p>
          <a:p>
            <a:pPr marL="304800" indent="-304800">
              <a:spcBef>
                <a:spcPts val="1100"/>
              </a:spcBef>
              <a:defRPr sz="4400">
                <a:solidFill>
                  <a:srgbClr val="FF850D"/>
                </a:solidFill>
              </a:defRPr>
            </a:pPr>
          </a:p>
          <a:p>
            <a:pPr marL="304800" indent="-304800">
              <a:spcBef>
                <a:spcPts val="1100"/>
              </a:spcBef>
              <a:defRPr sz="4400">
                <a:solidFill>
                  <a:srgbClr val="FF850D"/>
                </a:solidFill>
              </a:defRPr>
            </a:pPr>
            <a:r>
              <a:t>Aangevuld met 3x per </a:t>
            </a:r>
          </a:p>
          <a:p>
            <a:pPr marL="304800" indent="-304800">
              <a:spcBef>
                <a:spcPts val="1100"/>
              </a:spcBef>
              <a:defRPr sz="4400">
                <a:solidFill>
                  <a:srgbClr val="FF850D"/>
                </a:solidFill>
              </a:defRPr>
            </a:pPr>
            <a:r>
              <a:t>jaar digitale nieuwsbrief</a:t>
            </a:r>
          </a:p>
          <a:p>
            <a:pPr marL="304800" indent="-304800">
              <a:spcBef>
                <a:spcPts val="1100"/>
              </a:spcBef>
              <a:defRPr sz="4400">
                <a:solidFill>
                  <a:srgbClr val="FF850D"/>
                </a:solidFill>
              </a:defRPr>
            </a:pPr>
            <a:r>
              <a:t> </a:t>
            </a:r>
          </a:p>
        </p:txBody>
      </p:sp>
      <p:pic>
        <p:nvPicPr>
          <p:cNvPr id="550" name="Afbeelding 1" descr="Afbeelding 1"/>
          <p:cNvPicPr>
            <a:picLocks noChangeAspect="1"/>
          </p:cNvPicPr>
          <p:nvPr/>
        </p:nvPicPr>
        <p:blipFill>
          <a:blip r:embed="rId8">
            <a:extLst/>
          </a:blip>
          <a:stretch>
            <a:fillRect/>
          </a:stretch>
        </p:blipFill>
        <p:spPr>
          <a:xfrm>
            <a:off x="6965950" y="2022475"/>
            <a:ext cx="5308600" cy="570865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555" name="Picture 2" descr="Picture 2"/>
          <p:cNvPicPr>
            <a:picLocks noChangeAspect="1"/>
          </p:cNvPicPr>
          <p:nvPr/>
        </p:nvPicPr>
        <p:blipFill>
          <a:blip r:embed="rId2">
            <a:extLst/>
          </a:blip>
          <a:stretch>
            <a:fillRect/>
          </a:stretch>
        </p:blipFill>
        <p:spPr>
          <a:xfrm>
            <a:off x="9267825" y="9278938"/>
            <a:ext cx="1022350" cy="512763"/>
          </a:xfrm>
          <a:prstGeom prst="rect">
            <a:avLst/>
          </a:prstGeom>
          <a:ln w="12700">
            <a:miter lim="400000"/>
          </a:ln>
        </p:spPr>
      </p:pic>
      <p:pic>
        <p:nvPicPr>
          <p:cNvPr id="556" name="Picture 3" descr="Picture 3"/>
          <p:cNvPicPr>
            <a:picLocks noChangeAspect="1"/>
          </p:cNvPicPr>
          <p:nvPr/>
        </p:nvPicPr>
        <p:blipFill>
          <a:blip r:embed="rId3">
            <a:extLst/>
          </a:blip>
          <a:stretch>
            <a:fillRect/>
          </a:stretch>
        </p:blipFill>
        <p:spPr>
          <a:xfrm>
            <a:off x="10391775" y="9194800"/>
            <a:ext cx="2562225" cy="515938"/>
          </a:xfrm>
          <a:prstGeom prst="rect">
            <a:avLst/>
          </a:prstGeom>
          <a:ln w="12700">
            <a:miter lim="400000"/>
          </a:ln>
        </p:spPr>
      </p:pic>
      <p:pic>
        <p:nvPicPr>
          <p:cNvPr id="557" name="Picture 4" descr="Picture 4"/>
          <p:cNvPicPr>
            <a:picLocks noChangeAspect="1"/>
          </p:cNvPicPr>
          <p:nvPr/>
        </p:nvPicPr>
        <p:blipFill>
          <a:blip r:embed="rId4">
            <a:extLst/>
          </a:blip>
          <a:stretch>
            <a:fillRect/>
          </a:stretch>
        </p:blipFill>
        <p:spPr>
          <a:xfrm>
            <a:off x="342900" y="190500"/>
            <a:ext cx="3238500" cy="3238500"/>
          </a:xfrm>
          <a:prstGeom prst="rect">
            <a:avLst/>
          </a:prstGeom>
          <a:ln w="12700">
            <a:miter lim="400000"/>
          </a:ln>
        </p:spPr>
      </p:pic>
      <p:sp>
        <p:nvSpPr>
          <p:cNvPr id="558" name="Rectangle 5"/>
          <p:cNvSpPr txBox="1"/>
          <p:nvPr>
            <p:ph type="title"/>
          </p:nvPr>
        </p:nvSpPr>
        <p:spPr>
          <a:prstGeom prst="rect">
            <a:avLst/>
          </a:prstGeom>
        </p:spPr>
        <p:txBody>
          <a:bodyPr/>
          <a:lstStyle/>
          <a:p>
            <a:pPr/>
            <a:r>
              <a:t>V&amp;VN </a:t>
            </a:r>
            <a:br/>
            <a:r>
              <a:t>           Kinderverpleegkunde</a:t>
            </a:r>
          </a:p>
        </p:txBody>
      </p:sp>
      <p:sp>
        <p:nvSpPr>
          <p:cNvPr id="559"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560" name="Picture 7" descr="Picture 7"/>
          <p:cNvPicPr>
            <a:picLocks noChangeAspect="1"/>
          </p:cNvPicPr>
          <p:nvPr/>
        </p:nvPicPr>
        <p:blipFill>
          <a:blip r:embed="rId5">
            <a:extLst/>
          </a:blip>
          <a:stretch>
            <a:fillRect/>
          </a:stretch>
        </p:blipFill>
        <p:spPr>
          <a:xfrm>
            <a:off x="0" y="0"/>
            <a:ext cx="13004800" cy="9753600"/>
          </a:xfrm>
          <a:prstGeom prst="rect">
            <a:avLst/>
          </a:prstGeom>
          <a:ln w="12700">
            <a:miter lim="400000"/>
          </a:ln>
        </p:spPr>
      </p:pic>
      <p:pic>
        <p:nvPicPr>
          <p:cNvPr id="561" name="Picture 8" descr="Picture 8"/>
          <p:cNvPicPr>
            <a:picLocks noChangeAspect="1"/>
          </p:cNvPicPr>
          <p:nvPr/>
        </p:nvPicPr>
        <p:blipFill>
          <a:blip r:embed="rId6">
            <a:extLst/>
          </a:blip>
          <a:stretch>
            <a:fillRect/>
          </a:stretch>
        </p:blipFill>
        <p:spPr>
          <a:xfrm>
            <a:off x="0" y="0"/>
            <a:ext cx="13004800" cy="9753600"/>
          </a:xfrm>
          <a:prstGeom prst="rect">
            <a:avLst/>
          </a:prstGeom>
          <a:ln w="12700">
            <a:miter lim="400000"/>
          </a:ln>
        </p:spPr>
      </p:pic>
      <p:sp>
        <p:nvSpPr>
          <p:cNvPr id="562" name="Rectangle 10"/>
          <p:cNvSpPr txBox="1"/>
          <p:nvPr/>
        </p:nvSpPr>
        <p:spPr>
          <a:xfrm>
            <a:off x="342899" y="247514"/>
            <a:ext cx="12199940" cy="1270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sz="4000">
                <a:solidFill>
                  <a:srgbClr val="C13061"/>
                </a:solidFill>
              </a:defRPr>
            </a:lvl1pPr>
          </a:lstStyle>
          <a:p>
            <a:pPr/>
            <a:r>
              <a:t>Organisatiestructuur V&amp;VN Kinderverpleegkunde</a:t>
            </a:r>
          </a:p>
        </p:txBody>
      </p:sp>
      <p:pic>
        <p:nvPicPr>
          <p:cNvPr id="563" name="Afbeelding 19" descr="Afbeelding 19"/>
          <p:cNvPicPr>
            <a:picLocks noChangeAspect="1"/>
          </p:cNvPicPr>
          <p:nvPr/>
        </p:nvPicPr>
        <p:blipFill>
          <a:blip r:embed="rId7">
            <a:extLst/>
          </a:blip>
          <a:stretch>
            <a:fillRect/>
          </a:stretch>
        </p:blipFill>
        <p:spPr>
          <a:xfrm>
            <a:off x="3207517" y="1809750"/>
            <a:ext cx="6589766" cy="715271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566"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567"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568"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569" name="Rectangle 5"/>
          <p:cNvSpPr txBox="1"/>
          <p:nvPr>
            <p:ph type="title"/>
          </p:nvPr>
        </p:nvSpPr>
        <p:spPr>
          <a:prstGeom prst="rect">
            <a:avLst/>
          </a:prstGeom>
        </p:spPr>
        <p:txBody>
          <a:bodyPr/>
          <a:lstStyle/>
          <a:p>
            <a:pPr/>
            <a:r>
              <a:t>V&amp;VN </a:t>
            </a:r>
            <a:br/>
            <a:r>
              <a:t>           Kinderverpleegkunde</a:t>
            </a:r>
          </a:p>
        </p:txBody>
      </p:sp>
      <p:sp>
        <p:nvSpPr>
          <p:cNvPr id="570"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571"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572" name="Picture 8" descr="Picture 8"/>
          <p:cNvPicPr>
            <a:picLocks noChangeAspect="1"/>
          </p:cNvPicPr>
          <p:nvPr/>
        </p:nvPicPr>
        <p:blipFill>
          <a:blip r:embed="rId7">
            <a:extLst/>
          </a:blip>
          <a:stretch>
            <a:fillRect/>
          </a:stretch>
        </p:blipFill>
        <p:spPr>
          <a:xfrm>
            <a:off x="0" y="-42863"/>
            <a:ext cx="13004800" cy="9753601"/>
          </a:xfrm>
          <a:prstGeom prst="rect">
            <a:avLst/>
          </a:prstGeom>
          <a:ln w="12700">
            <a:miter lim="400000"/>
          </a:ln>
        </p:spPr>
      </p:pic>
      <p:sp>
        <p:nvSpPr>
          <p:cNvPr id="573" name="Rectangle 9"/>
          <p:cNvSpPr txBox="1"/>
          <p:nvPr/>
        </p:nvSpPr>
        <p:spPr>
          <a:xfrm>
            <a:off x="451952" y="967151"/>
            <a:ext cx="11266490" cy="2324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buClr>
                <a:srgbClr val="FF850D"/>
              </a:buClr>
              <a:buSzPct val="100000"/>
              <a:buFont typeface="Lucida Grande"/>
              <a:buChar char="•"/>
              <a:defRPr sz="4400">
                <a:solidFill>
                  <a:srgbClr val="FF850D"/>
                </a:solidFill>
              </a:defRPr>
            </a:pPr>
            <a:r>
              <a:t>Toename zorg buiten het ziekenhuis</a:t>
            </a:r>
          </a:p>
          <a:p>
            <a:pPr>
              <a:spcBef>
                <a:spcPts val="1100"/>
              </a:spcBef>
              <a:defRPr sz="4400">
                <a:solidFill>
                  <a:srgbClr val="FF850D"/>
                </a:solidFill>
              </a:defRPr>
            </a:pPr>
          </a:p>
        </p:txBody>
      </p:sp>
      <p:sp>
        <p:nvSpPr>
          <p:cNvPr id="574" name="Rectangle 10"/>
          <p:cNvSpPr txBox="1"/>
          <p:nvPr/>
        </p:nvSpPr>
        <p:spPr>
          <a:xfrm>
            <a:off x="598487" y="127000"/>
            <a:ext cx="11277601" cy="1003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Belangrijke ontwikkelingen</a:t>
            </a:r>
          </a:p>
        </p:txBody>
      </p:sp>
      <p:pic>
        <p:nvPicPr>
          <p:cNvPr id="575" name="Afbeelding 13" descr="Afbeelding 13"/>
          <p:cNvPicPr>
            <a:picLocks noChangeAspect="1"/>
          </p:cNvPicPr>
          <p:nvPr/>
        </p:nvPicPr>
        <p:blipFill>
          <a:blip r:embed="rId8">
            <a:extLst/>
          </a:blip>
          <a:stretch>
            <a:fillRect/>
          </a:stretch>
        </p:blipFill>
        <p:spPr>
          <a:xfrm>
            <a:off x="75421" y="2305950"/>
            <a:ext cx="12929380" cy="606598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580"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581"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582"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583" name="Rectangle 5"/>
          <p:cNvSpPr txBox="1"/>
          <p:nvPr>
            <p:ph type="title"/>
          </p:nvPr>
        </p:nvSpPr>
        <p:spPr>
          <a:prstGeom prst="rect">
            <a:avLst/>
          </a:prstGeom>
        </p:spPr>
        <p:txBody>
          <a:bodyPr/>
          <a:lstStyle/>
          <a:p>
            <a:pPr/>
            <a:r>
              <a:t>V&amp;VN </a:t>
            </a:r>
            <a:br/>
            <a:r>
              <a:t>           Kinderverpleegkunde</a:t>
            </a:r>
          </a:p>
        </p:txBody>
      </p:sp>
      <p:sp>
        <p:nvSpPr>
          <p:cNvPr id="584"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585"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586" name="Picture 8" descr="Picture 8"/>
          <p:cNvPicPr>
            <a:picLocks noChangeAspect="1"/>
          </p:cNvPicPr>
          <p:nvPr/>
        </p:nvPicPr>
        <p:blipFill>
          <a:blip r:embed="rId7">
            <a:extLst/>
          </a:blip>
          <a:stretch>
            <a:fillRect/>
          </a:stretch>
        </p:blipFill>
        <p:spPr>
          <a:xfrm>
            <a:off x="9525" y="65088"/>
            <a:ext cx="13004800" cy="9753601"/>
          </a:xfrm>
          <a:prstGeom prst="rect">
            <a:avLst/>
          </a:prstGeom>
          <a:ln w="12700">
            <a:miter lim="400000"/>
          </a:ln>
        </p:spPr>
      </p:pic>
      <p:sp>
        <p:nvSpPr>
          <p:cNvPr id="587" name="Rectangle 9"/>
          <p:cNvSpPr txBox="1"/>
          <p:nvPr/>
        </p:nvSpPr>
        <p:spPr>
          <a:xfrm>
            <a:off x="342900" y="1564895"/>
            <a:ext cx="12023725" cy="7594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buClr>
                <a:srgbClr val="FF850D"/>
              </a:buClr>
              <a:buSzPct val="100000"/>
              <a:buFont typeface="Lucida Grande"/>
              <a:buChar char="•"/>
              <a:defRPr sz="3600">
                <a:solidFill>
                  <a:srgbClr val="FF850D"/>
                </a:solidFill>
              </a:defRPr>
            </a:pPr>
            <a:r>
              <a:t>Thema bijeenkomst </a:t>
            </a:r>
            <a:r>
              <a:rPr u="sng"/>
              <a:t>actieve leden </a:t>
            </a:r>
            <a:r>
              <a:t>– </a:t>
            </a:r>
            <a:r>
              <a:rPr b="1">
                <a:solidFill>
                  <a:srgbClr val="C00000"/>
                </a:solidFill>
              </a:rPr>
              <a:t>januari - gratis</a:t>
            </a:r>
            <a:endParaRPr sz="4400"/>
          </a:p>
          <a:p>
            <a:pPr marL="304800" indent="-304800">
              <a:spcBef>
                <a:spcPts val="1100"/>
              </a:spcBef>
              <a:buClr>
                <a:srgbClr val="FF850D"/>
              </a:buClr>
              <a:buSzPct val="100000"/>
              <a:buFont typeface="Lucida Grande"/>
              <a:buChar char="•"/>
              <a:defRPr sz="3600">
                <a:solidFill>
                  <a:srgbClr val="FF850D"/>
                </a:solidFill>
              </a:defRPr>
            </a:pPr>
            <a:r>
              <a:t>Afdelingsvergadering en Thema voor leden - </a:t>
            </a:r>
            <a:r>
              <a:rPr b="1">
                <a:solidFill>
                  <a:srgbClr val="C00000"/>
                </a:solidFill>
              </a:rPr>
              <a:t>juni -gratis</a:t>
            </a:r>
            <a:endParaRPr sz="4400"/>
          </a:p>
          <a:p>
            <a:pPr marL="304800" indent="-304800">
              <a:spcBef>
                <a:spcPts val="1100"/>
              </a:spcBef>
              <a:buClr>
                <a:srgbClr val="FF850D"/>
              </a:buClr>
              <a:buSzPct val="100000"/>
              <a:buFont typeface="Lucida Grande"/>
              <a:buChar char="•"/>
              <a:defRPr sz="3600">
                <a:solidFill>
                  <a:srgbClr val="FF850D"/>
                </a:solidFill>
              </a:defRPr>
            </a:pPr>
            <a:r>
              <a:t>Masterclass – </a:t>
            </a:r>
            <a:r>
              <a:rPr b="1">
                <a:solidFill>
                  <a:srgbClr val="C00000"/>
                </a:solidFill>
              </a:rPr>
              <a:t>2 x per jaar – kleine vergoeding</a:t>
            </a:r>
          </a:p>
          <a:p>
            <a:pPr marL="304800" indent="-304800">
              <a:spcBef>
                <a:spcPts val="1100"/>
              </a:spcBef>
              <a:buClr>
                <a:srgbClr val="FF850D"/>
              </a:buClr>
              <a:buSzPct val="100000"/>
              <a:buFont typeface="Lucida Grande"/>
              <a:buChar char="•"/>
              <a:defRPr sz="3600">
                <a:solidFill>
                  <a:srgbClr val="FF850D"/>
                </a:solidFill>
              </a:defRPr>
            </a:pPr>
            <a:r>
              <a:t>Minisymposia – 4 locaties in den lande </a:t>
            </a:r>
            <a:r>
              <a:rPr b="1">
                <a:solidFill>
                  <a:srgbClr val="C00000"/>
                </a:solidFill>
              </a:rPr>
              <a:t>– diverse data – kleine vergoeding</a:t>
            </a:r>
            <a:endParaRPr b="1">
              <a:solidFill>
                <a:srgbClr val="C00000"/>
              </a:solidFill>
            </a:endParaRPr>
          </a:p>
          <a:p>
            <a:pPr marL="304800" indent="-304800">
              <a:spcBef>
                <a:spcPts val="1100"/>
              </a:spcBef>
              <a:buClr>
                <a:srgbClr val="FF850D"/>
              </a:buClr>
              <a:buSzPct val="100000"/>
              <a:buFont typeface="Lucida Grande"/>
              <a:buChar char="•"/>
              <a:defRPr sz="3600">
                <a:solidFill>
                  <a:srgbClr val="FF850D"/>
                </a:solidFill>
              </a:defRPr>
            </a:pPr>
            <a:r>
              <a:t>Cursus I&amp;O kind en gezin in de eigen omgeving</a:t>
            </a:r>
            <a:endParaRPr b="1">
              <a:solidFill>
                <a:srgbClr val="FFC000"/>
              </a:solidFill>
            </a:endParaRPr>
          </a:p>
          <a:p>
            <a:pPr marL="304800" indent="-304800">
              <a:spcBef>
                <a:spcPts val="1100"/>
              </a:spcBef>
              <a:buClr>
                <a:srgbClr val="FF850D"/>
              </a:buClr>
              <a:buSzPct val="100000"/>
              <a:buFont typeface="Lucida Grande"/>
              <a:buChar char="•"/>
              <a:defRPr sz="3600">
                <a:solidFill>
                  <a:srgbClr val="FF850D"/>
                </a:solidFill>
              </a:defRPr>
            </a:pPr>
            <a:r>
              <a:t>Nationaal Congres – </a:t>
            </a:r>
            <a:r>
              <a:rPr b="1">
                <a:solidFill>
                  <a:srgbClr val="C00000"/>
                </a:solidFill>
              </a:rPr>
              <a:t>aantrekkelijk geprijsd</a:t>
            </a:r>
          </a:p>
          <a:p>
            <a:pPr marL="304800" indent="-304800">
              <a:spcBef>
                <a:spcPts val="1100"/>
              </a:spcBef>
              <a:buClr>
                <a:srgbClr val="FF850D"/>
              </a:buClr>
              <a:buSzPct val="100000"/>
              <a:buFont typeface="Lucida Grande"/>
              <a:buChar char="•"/>
              <a:defRPr sz="3600">
                <a:solidFill>
                  <a:srgbClr val="FF850D"/>
                </a:solidFill>
              </a:defRPr>
            </a:pPr>
            <a:r>
              <a:t>Organisatie Contactpersonen Overleg </a:t>
            </a:r>
            <a:r>
              <a:rPr>
                <a:solidFill>
                  <a:srgbClr val="C00000"/>
                </a:solidFill>
              </a:rPr>
              <a:t>– </a:t>
            </a:r>
            <a:r>
              <a:rPr b="1">
                <a:solidFill>
                  <a:srgbClr val="C00000"/>
                </a:solidFill>
              </a:rPr>
              <a:t>zelfde dagen als themadag actieve leden en afdelingsvergadering - gratis</a:t>
            </a:r>
            <a:r>
              <a:rPr>
                <a:solidFill>
                  <a:srgbClr val="C00000"/>
                </a:solidFill>
              </a:rPr>
              <a:t>.</a:t>
            </a:r>
          </a:p>
        </p:txBody>
      </p:sp>
      <p:sp>
        <p:nvSpPr>
          <p:cNvPr id="588" name="Rectangle 10"/>
          <p:cNvSpPr txBox="1"/>
          <p:nvPr/>
        </p:nvSpPr>
        <p:spPr>
          <a:xfrm>
            <a:off x="578643" y="513776"/>
            <a:ext cx="11277601" cy="736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sz="4400">
                <a:solidFill>
                  <a:srgbClr val="C13061"/>
                </a:solidFill>
              </a:defRPr>
            </a:lvl1pPr>
          </a:lstStyle>
          <a:p>
            <a:pPr/>
            <a:r>
              <a:t>Jaarlijks – met accreditatiepunten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593"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594"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595"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596" name="Rectangle 5"/>
          <p:cNvSpPr txBox="1"/>
          <p:nvPr>
            <p:ph type="title"/>
          </p:nvPr>
        </p:nvSpPr>
        <p:spPr>
          <a:prstGeom prst="rect">
            <a:avLst/>
          </a:prstGeom>
        </p:spPr>
        <p:txBody>
          <a:bodyPr/>
          <a:lstStyle/>
          <a:p>
            <a:pPr/>
            <a:r>
              <a:t>V&amp;VN </a:t>
            </a:r>
            <a:br/>
            <a:r>
              <a:t>           Kinderverpleegkunde</a:t>
            </a:r>
          </a:p>
        </p:txBody>
      </p:sp>
      <p:sp>
        <p:nvSpPr>
          <p:cNvPr id="597"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598"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599" name="Picture 8" descr="Picture 8"/>
          <p:cNvPicPr>
            <a:picLocks noChangeAspect="1"/>
          </p:cNvPicPr>
          <p:nvPr/>
        </p:nvPicPr>
        <p:blipFill>
          <a:blip r:embed="rId7">
            <a:extLst/>
          </a:blip>
          <a:stretch>
            <a:fillRect/>
          </a:stretch>
        </p:blipFill>
        <p:spPr>
          <a:xfrm>
            <a:off x="0" y="0"/>
            <a:ext cx="13004800" cy="9753600"/>
          </a:xfrm>
          <a:prstGeom prst="rect">
            <a:avLst/>
          </a:prstGeom>
          <a:ln w="12700">
            <a:miter lim="400000"/>
          </a:ln>
        </p:spPr>
      </p:pic>
      <p:sp>
        <p:nvSpPr>
          <p:cNvPr id="600" name="Rectangle 9"/>
          <p:cNvSpPr txBox="1"/>
          <p:nvPr/>
        </p:nvSpPr>
        <p:spPr>
          <a:xfrm>
            <a:off x="669925" y="577850"/>
            <a:ext cx="11277600" cy="1930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a:defRPr sz="6200">
                <a:solidFill>
                  <a:srgbClr val="C13061"/>
                </a:solidFill>
              </a:defRPr>
            </a:pPr>
            <a:r>
              <a:t>Brusjes </a:t>
            </a:r>
            <a:endParaRPr sz="4400">
              <a:solidFill>
                <a:srgbClr val="FF850D"/>
              </a:solidFill>
            </a:endParaRPr>
          </a:p>
          <a:p>
            <a:pPr algn="ctr">
              <a:defRPr sz="6200">
                <a:solidFill>
                  <a:srgbClr val="C13061"/>
                </a:solidFill>
              </a:defRPr>
            </a:pPr>
            <a:r>
              <a:t>(broertjes en zusjes)</a:t>
            </a:r>
          </a:p>
        </p:txBody>
      </p:sp>
      <p:sp>
        <p:nvSpPr>
          <p:cNvPr id="601" name="Rectangle 10"/>
          <p:cNvSpPr txBox="1"/>
          <p:nvPr/>
        </p:nvSpPr>
        <p:spPr>
          <a:xfrm>
            <a:off x="342899" y="3436937"/>
            <a:ext cx="12025315" cy="4305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defRPr sz="4400">
                <a:solidFill>
                  <a:srgbClr val="FF850D"/>
                </a:solidFill>
              </a:defRPr>
            </a:pPr>
            <a:r>
              <a:t>Samenwerking wordt steeds gezocht met andere afdelingen en platforms – verpleegkundigen die werken met kind &amp; gezin</a:t>
            </a:r>
          </a:p>
          <a:p>
            <a:pPr marL="304800" indent="-304800">
              <a:spcBef>
                <a:spcPts val="1100"/>
              </a:spcBef>
              <a:defRPr b="1" sz="3200">
                <a:solidFill>
                  <a:srgbClr val="C00000"/>
                </a:solidFill>
              </a:defRPr>
            </a:pPr>
            <a:r>
              <a:t>Samenwerking nu met V&amp;VN, Nictiz, Vilans, NCJ, NVK, Stichting PAL, Kind &amp; Ziekenhuis, VOC, Brancheorganisaties VGVK, NFU, NVZ en BMKT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606" name="Picture 2" descr="Picture 2"/>
          <p:cNvPicPr>
            <a:picLocks noChangeAspect="1"/>
          </p:cNvPicPr>
          <p:nvPr/>
        </p:nvPicPr>
        <p:blipFill>
          <a:blip r:embed="rId2">
            <a:extLst/>
          </a:blip>
          <a:stretch>
            <a:fillRect/>
          </a:stretch>
        </p:blipFill>
        <p:spPr>
          <a:xfrm>
            <a:off x="9267825" y="9278938"/>
            <a:ext cx="1022350" cy="512763"/>
          </a:xfrm>
          <a:prstGeom prst="rect">
            <a:avLst/>
          </a:prstGeom>
          <a:ln w="12700">
            <a:miter lim="400000"/>
          </a:ln>
        </p:spPr>
      </p:pic>
      <p:pic>
        <p:nvPicPr>
          <p:cNvPr id="607" name="Picture 3" descr="Picture 3"/>
          <p:cNvPicPr>
            <a:picLocks noChangeAspect="1"/>
          </p:cNvPicPr>
          <p:nvPr/>
        </p:nvPicPr>
        <p:blipFill>
          <a:blip r:embed="rId3">
            <a:extLst/>
          </a:blip>
          <a:stretch>
            <a:fillRect/>
          </a:stretch>
        </p:blipFill>
        <p:spPr>
          <a:xfrm>
            <a:off x="10391775" y="9194800"/>
            <a:ext cx="2562225" cy="515938"/>
          </a:xfrm>
          <a:prstGeom prst="rect">
            <a:avLst/>
          </a:prstGeom>
          <a:ln w="12700">
            <a:miter lim="400000"/>
          </a:ln>
        </p:spPr>
      </p:pic>
      <p:pic>
        <p:nvPicPr>
          <p:cNvPr id="608" name="Picture 4" descr="Picture 4"/>
          <p:cNvPicPr>
            <a:picLocks noChangeAspect="1"/>
          </p:cNvPicPr>
          <p:nvPr/>
        </p:nvPicPr>
        <p:blipFill>
          <a:blip r:embed="rId4">
            <a:extLst/>
          </a:blip>
          <a:stretch>
            <a:fillRect/>
          </a:stretch>
        </p:blipFill>
        <p:spPr>
          <a:xfrm>
            <a:off x="342900" y="190500"/>
            <a:ext cx="3238500" cy="3238500"/>
          </a:xfrm>
          <a:prstGeom prst="rect">
            <a:avLst/>
          </a:prstGeom>
          <a:ln w="12700">
            <a:miter lim="400000"/>
          </a:ln>
        </p:spPr>
      </p:pic>
      <p:sp>
        <p:nvSpPr>
          <p:cNvPr id="609" name="Rectangle 5"/>
          <p:cNvSpPr txBox="1"/>
          <p:nvPr>
            <p:ph type="title"/>
          </p:nvPr>
        </p:nvSpPr>
        <p:spPr>
          <a:prstGeom prst="rect">
            <a:avLst/>
          </a:prstGeom>
        </p:spPr>
        <p:txBody>
          <a:bodyPr/>
          <a:lstStyle/>
          <a:p>
            <a:pPr/>
            <a:r>
              <a:t>V&amp;VN </a:t>
            </a:r>
            <a:br/>
            <a:r>
              <a:t>           Kinderverpleegkunde</a:t>
            </a:r>
          </a:p>
        </p:txBody>
      </p:sp>
      <p:sp>
        <p:nvSpPr>
          <p:cNvPr id="610"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611" name="Picture 7" descr="Picture 7"/>
          <p:cNvPicPr>
            <a:picLocks noChangeAspect="1"/>
          </p:cNvPicPr>
          <p:nvPr/>
        </p:nvPicPr>
        <p:blipFill>
          <a:blip r:embed="rId5">
            <a:extLst/>
          </a:blip>
          <a:stretch>
            <a:fillRect/>
          </a:stretch>
        </p:blipFill>
        <p:spPr>
          <a:xfrm>
            <a:off x="0" y="0"/>
            <a:ext cx="13004800" cy="9753600"/>
          </a:xfrm>
          <a:prstGeom prst="rect">
            <a:avLst/>
          </a:prstGeom>
          <a:ln w="12700">
            <a:miter lim="400000"/>
          </a:ln>
        </p:spPr>
      </p:pic>
      <p:pic>
        <p:nvPicPr>
          <p:cNvPr id="612" name="Picture 8" descr="Picture 8"/>
          <p:cNvPicPr>
            <a:picLocks noChangeAspect="1"/>
          </p:cNvPicPr>
          <p:nvPr/>
        </p:nvPicPr>
        <p:blipFill>
          <a:blip r:embed="rId6">
            <a:extLst/>
          </a:blip>
          <a:stretch>
            <a:fillRect/>
          </a:stretch>
        </p:blipFill>
        <p:spPr>
          <a:xfrm>
            <a:off x="0" y="0"/>
            <a:ext cx="13004800" cy="9753600"/>
          </a:xfrm>
          <a:prstGeom prst="rect">
            <a:avLst/>
          </a:prstGeom>
          <a:ln w="12700">
            <a:miter lim="400000"/>
          </a:ln>
        </p:spPr>
      </p:pic>
      <p:sp>
        <p:nvSpPr>
          <p:cNvPr id="613" name="Rectangle 9"/>
          <p:cNvSpPr txBox="1"/>
          <p:nvPr/>
        </p:nvSpPr>
        <p:spPr>
          <a:xfrm>
            <a:off x="290302" y="1088886"/>
            <a:ext cx="12424196" cy="6705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buClr>
                <a:srgbClr val="FF850D"/>
              </a:buClr>
              <a:buSzPct val="100000"/>
              <a:buFont typeface="Lucida Grande"/>
              <a:buChar char="•"/>
              <a:defRPr sz="3200">
                <a:solidFill>
                  <a:srgbClr val="FF850D"/>
                </a:solidFill>
              </a:defRPr>
            </a:pPr>
            <a:r>
              <a:t>Gezinsgerichte en geïntegreerde zorg / family Centered en Integrated Care</a:t>
            </a:r>
            <a:endParaRPr sz="4400"/>
          </a:p>
          <a:p>
            <a:pPr marL="304800" indent="-304800">
              <a:spcBef>
                <a:spcPts val="1100"/>
              </a:spcBef>
              <a:buClr>
                <a:srgbClr val="FF850D"/>
              </a:buClr>
              <a:buSzPct val="100000"/>
              <a:buFont typeface="Lucida Grande"/>
              <a:buChar char="•"/>
              <a:defRPr sz="3200">
                <a:solidFill>
                  <a:srgbClr val="FF850D"/>
                </a:solidFill>
              </a:defRPr>
            </a:pPr>
            <a:r>
              <a:t>Rechten van het zieke kind / Handvest Kind en Zorg </a:t>
            </a:r>
            <a:r>
              <a:rPr b="1">
                <a:solidFill>
                  <a:srgbClr val="C00000"/>
                </a:solidFill>
              </a:rPr>
              <a:t>actief uitdragen</a:t>
            </a:r>
            <a:endParaRPr b="1">
              <a:solidFill>
                <a:srgbClr val="C00000"/>
              </a:solidFill>
            </a:endParaRPr>
          </a:p>
          <a:p>
            <a:pPr marL="304800" indent="-304800">
              <a:spcBef>
                <a:spcPts val="1100"/>
              </a:spcBef>
              <a:buClr>
                <a:srgbClr val="FF850D"/>
              </a:buClr>
              <a:buSzPct val="100000"/>
              <a:buFont typeface="Lucida Grande"/>
              <a:buChar char="•"/>
              <a:defRPr sz="3200">
                <a:solidFill>
                  <a:srgbClr val="FF850D"/>
                </a:solidFill>
              </a:defRPr>
            </a:pPr>
            <a:r>
              <a:t>Expertisegebied is uitgegeven – </a:t>
            </a:r>
            <a:r>
              <a:rPr b="1">
                <a:solidFill>
                  <a:srgbClr val="C00000"/>
                </a:solidFill>
              </a:rPr>
              <a:t>op te vragen via V&amp;VN kinderverpleegkunde</a:t>
            </a:r>
            <a:endParaRPr sz="4400"/>
          </a:p>
          <a:p>
            <a:pPr marL="304800" indent="-304800">
              <a:spcBef>
                <a:spcPts val="1100"/>
              </a:spcBef>
              <a:buClr>
                <a:srgbClr val="FF850D"/>
              </a:buClr>
              <a:buSzPct val="100000"/>
              <a:buFont typeface="Lucida Grande"/>
              <a:buChar char="•"/>
              <a:defRPr sz="3200">
                <a:solidFill>
                  <a:srgbClr val="FF850D"/>
                </a:solidFill>
              </a:defRPr>
            </a:pPr>
            <a:r>
              <a:t>Het advies opleidingsprofiel is beschreven zo ook vervolgadvies MBO-HBO VVO kinderverpleegkunde;</a:t>
            </a:r>
            <a:endParaRPr sz="4400"/>
          </a:p>
          <a:p>
            <a:pPr marL="304800" indent="-304800">
              <a:spcBef>
                <a:spcPts val="1100"/>
              </a:spcBef>
              <a:buClr>
                <a:srgbClr val="FF850D"/>
              </a:buClr>
              <a:buSzPct val="100000"/>
              <a:buFont typeface="Lucida Grande"/>
              <a:buChar char="•"/>
              <a:defRPr sz="3200">
                <a:solidFill>
                  <a:srgbClr val="FF850D"/>
                </a:solidFill>
              </a:defRPr>
            </a:pPr>
            <a:r>
              <a:t>Bootcamp voor implementatie  (M)KS in regio’s </a:t>
            </a:r>
            <a:endParaRPr b="1">
              <a:solidFill>
                <a:srgbClr val="C00000"/>
              </a:solidFill>
            </a:endParaRPr>
          </a:p>
          <a:p>
            <a:pPr marL="304800" indent="-304800">
              <a:spcBef>
                <a:spcPts val="1100"/>
              </a:spcBef>
              <a:buClr>
                <a:srgbClr val="FF850D"/>
              </a:buClr>
              <a:buSzPct val="100000"/>
              <a:buFont typeface="Lucida Grande"/>
              <a:buChar char="•"/>
              <a:defRPr sz="3200">
                <a:solidFill>
                  <a:srgbClr val="FF850D"/>
                </a:solidFill>
              </a:defRPr>
            </a:pPr>
            <a:r>
              <a:t>Project ‘standaard overdrachtgegevens kind &amp; gezin – </a:t>
            </a:r>
            <a:r>
              <a:rPr u="sng">
                <a:solidFill>
                  <a:srgbClr val="009999"/>
                </a:solidFill>
                <a:uFill>
                  <a:solidFill>
                    <a:srgbClr val="009999"/>
                  </a:solidFill>
                </a:uFill>
                <a:hlinkClick r:id="rId7" invalidUrl="" action="" tgtFrame="" tooltip="" history="1" highlightClick="0" endSnd="0"/>
              </a:rPr>
              <a:t>www.nictiz.nl</a:t>
            </a:r>
            <a:r>
              <a:t> </a:t>
            </a:r>
            <a:endParaRPr sz="4400"/>
          </a:p>
          <a:p>
            <a:pPr marL="304800" indent="-304800">
              <a:spcBef>
                <a:spcPts val="1100"/>
              </a:spcBef>
              <a:buClr>
                <a:srgbClr val="FF850D"/>
              </a:buClr>
              <a:buSzPct val="100000"/>
              <a:buFont typeface="Lucida Grande"/>
              <a:buChar char="•"/>
              <a:defRPr sz="3200">
                <a:solidFill>
                  <a:srgbClr val="FF850D"/>
                </a:solidFill>
              </a:defRPr>
            </a:pPr>
            <a:r>
              <a:t>Kernset verpleegproblemen kind &amp; gezin – </a:t>
            </a:r>
            <a:r>
              <a:rPr u="sng">
                <a:solidFill>
                  <a:srgbClr val="009999"/>
                </a:solidFill>
                <a:uFill>
                  <a:solidFill>
                    <a:srgbClr val="009999"/>
                  </a:solidFill>
                </a:uFill>
                <a:hlinkClick r:id="rId7" invalidUrl="" action="" tgtFrame="" tooltip="" history="1" highlightClick="0" endSnd="0"/>
              </a:rPr>
              <a:t>www.nictiz.nl</a:t>
            </a:r>
            <a:r>
              <a:t> </a:t>
            </a:r>
          </a:p>
        </p:txBody>
      </p:sp>
      <p:sp>
        <p:nvSpPr>
          <p:cNvPr id="614" name="Rectangle 10"/>
          <p:cNvSpPr txBox="1"/>
          <p:nvPr/>
        </p:nvSpPr>
        <p:spPr>
          <a:xfrm>
            <a:off x="1093578" y="-439807"/>
            <a:ext cx="10953438" cy="1930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Ontwikkeld of in ontwikkeling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617"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618"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619"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620" name="Rectangle 5"/>
          <p:cNvSpPr txBox="1"/>
          <p:nvPr>
            <p:ph type="title"/>
          </p:nvPr>
        </p:nvSpPr>
        <p:spPr>
          <a:prstGeom prst="rect">
            <a:avLst/>
          </a:prstGeom>
        </p:spPr>
        <p:txBody>
          <a:bodyPr/>
          <a:lstStyle/>
          <a:p>
            <a:pPr/>
            <a:r>
              <a:t>V&amp;VN </a:t>
            </a:r>
            <a:br/>
            <a:r>
              <a:t>           Kinderverpleegkunde</a:t>
            </a:r>
          </a:p>
        </p:txBody>
      </p:sp>
      <p:sp>
        <p:nvSpPr>
          <p:cNvPr id="621"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622"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623" name="Picture 8" descr="Picture 8"/>
          <p:cNvPicPr>
            <a:picLocks noChangeAspect="1"/>
          </p:cNvPicPr>
          <p:nvPr/>
        </p:nvPicPr>
        <p:blipFill>
          <a:blip r:embed="rId7">
            <a:extLst/>
          </a:blip>
          <a:stretch>
            <a:fillRect/>
          </a:stretch>
        </p:blipFill>
        <p:spPr>
          <a:xfrm>
            <a:off x="0" y="0"/>
            <a:ext cx="13004800" cy="9753600"/>
          </a:xfrm>
          <a:prstGeom prst="rect">
            <a:avLst/>
          </a:prstGeom>
          <a:ln w="12700">
            <a:miter lim="400000"/>
          </a:ln>
        </p:spPr>
      </p:pic>
      <p:sp>
        <p:nvSpPr>
          <p:cNvPr id="624" name="Rectangle 9"/>
          <p:cNvSpPr txBox="1"/>
          <p:nvPr/>
        </p:nvSpPr>
        <p:spPr>
          <a:xfrm>
            <a:off x="590549" y="1463675"/>
            <a:ext cx="11914190" cy="6680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buClr>
                <a:srgbClr val="FF850D"/>
              </a:buClr>
              <a:buSzPct val="100000"/>
              <a:buFont typeface="Lucida Grande"/>
              <a:buChar char="•"/>
              <a:defRPr sz="4000">
                <a:solidFill>
                  <a:srgbClr val="FF850D"/>
                </a:solidFill>
              </a:defRPr>
            </a:pPr>
            <a:r>
              <a:t>Netwerk – er zijn er velen zoals jij</a:t>
            </a:r>
          </a:p>
          <a:p>
            <a:pPr marL="304800" indent="-304800">
              <a:spcBef>
                <a:spcPts val="1100"/>
              </a:spcBef>
              <a:buClr>
                <a:srgbClr val="FF850D"/>
              </a:buClr>
              <a:buSzPct val="100000"/>
              <a:buFont typeface="Lucida Grande"/>
              <a:buChar char="•"/>
              <a:defRPr sz="4000">
                <a:solidFill>
                  <a:srgbClr val="FF850D"/>
                </a:solidFill>
              </a:defRPr>
            </a:pPr>
            <a:r>
              <a:t>Deskundigheidsbevordering</a:t>
            </a:r>
          </a:p>
          <a:p>
            <a:pPr marL="304800" indent="-304800">
              <a:spcBef>
                <a:spcPts val="1100"/>
              </a:spcBef>
              <a:buClr>
                <a:srgbClr val="FF850D"/>
              </a:buClr>
              <a:buSzPct val="100000"/>
              <a:buFont typeface="Lucida Grande"/>
              <a:buChar char="•"/>
              <a:defRPr sz="4000">
                <a:solidFill>
                  <a:srgbClr val="FF850D"/>
                </a:solidFill>
              </a:defRPr>
            </a:pPr>
            <a:r>
              <a:t>Belangenbehartiging – </a:t>
            </a:r>
            <a:endParaRPr sz="4400"/>
          </a:p>
          <a:p>
            <a:pPr>
              <a:spcBef>
                <a:spcPts val="1100"/>
              </a:spcBef>
              <a:defRPr sz="4000">
                <a:solidFill>
                  <a:srgbClr val="FF850D"/>
                </a:solidFill>
              </a:defRPr>
            </a:pPr>
            <a:r>
              <a:t>	*</a:t>
            </a:r>
            <a:r>
              <a:rPr sz="3200"/>
              <a:t>behoud van het specialisme</a:t>
            </a:r>
            <a:endParaRPr sz="3200"/>
          </a:p>
          <a:p>
            <a:pPr>
              <a:spcBef>
                <a:spcPts val="1100"/>
              </a:spcBef>
              <a:defRPr sz="3200">
                <a:solidFill>
                  <a:srgbClr val="FF850D"/>
                </a:solidFill>
              </a:defRPr>
            </a:pPr>
            <a:r>
              <a:t>	*behoud of bevordering kwaliteit praktijk</a:t>
            </a:r>
          </a:p>
          <a:p>
            <a:pPr>
              <a:spcBef>
                <a:spcPts val="1100"/>
              </a:spcBef>
              <a:defRPr sz="3200">
                <a:solidFill>
                  <a:srgbClr val="FF850D"/>
                </a:solidFill>
              </a:defRPr>
            </a:pPr>
            <a:r>
              <a:t>	*vele handen maken licht werk bij ontwikkelen 	standaarden en protocollen</a:t>
            </a:r>
          </a:p>
          <a:p>
            <a:pPr marL="304800" indent="-304800">
              <a:spcBef>
                <a:spcPts val="1100"/>
              </a:spcBef>
              <a:buClr>
                <a:srgbClr val="FF850D"/>
              </a:buClr>
              <a:buSzPct val="100000"/>
              <a:buFont typeface="Lucida Grande"/>
              <a:buChar char="•"/>
              <a:defRPr sz="4000">
                <a:solidFill>
                  <a:srgbClr val="FF850D"/>
                </a:solidFill>
              </a:defRPr>
            </a:pPr>
            <a:r>
              <a:t>Accreditatiepunten voor kwaliteitsregister</a:t>
            </a:r>
          </a:p>
          <a:p>
            <a:pPr marL="304800" indent="-304800">
              <a:spcBef>
                <a:spcPts val="1100"/>
              </a:spcBef>
              <a:buClr>
                <a:srgbClr val="FF850D"/>
              </a:buClr>
              <a:buSzPct val="100000"/>
              <a:buFont typeface="Lucida Grande"/>
              <a:buChar char="•"/>
              <a:defRPr sz="4000">
                <a:solidFill>
                  <a:srgbClr val="FF850D"/>
                </a:solidFill>
              </a:defRPr>
            </a:pPr>
            <a:r>
              <a:t>Wiel niet zelf uit hoeven vinden </a:t>
            </a:r>
            <a:r>
              <a:rPr b="1">
                <a:solidFill>
                  <a:srgbClr val="C00000"/>
                </a:solidFill>
              </a:rPr>
              <a:t>– deelname OCP</a:t>
            </a:r>
          </a:p>
        </p:txBody>
      </p:sp>
      <p:sp>
        <p:nvSpPr>
          <p:cNvPr id="625" name="Rectangle 10"/>
          <p:cNvSpPr txBox="1"/>
          <p:nvPr/>
        </p:nvSpPr>
        <p:spPr>
          <a:xfrm>
            <a:off x="1587" y="225424"/>
            <a:ext cx="12765089" cy="1003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Ben jij al lid van de afdeling?</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630" name="Picture 2" descr="Picture 2"/>
          <p:cNvPicPr>
            <a:picLocks noChangeAspect="1"/>
          </p:cNvPicPr>
          <p:nvPr/>
        </p:nvPicPr>
        <p:blipFill>
          <a:blip r:embed="rId2">
            <a:extLst/>
          </a:blip>
          <a:stretch>
            <a:fillRect/>
          </a:stretch>
        </p:blipFill>
        <p:spPr>
          <a:xfrm>
            <a:off x="9267825" y="9278938"/>
            <a:ext cx="1022350" cy="512763"/>
          </a:xfrm>
          <a:prstGeom prst="rect">
            <a:avLst/>
          </a:prstGeom>
          <a:ln w="12700">
            <a:miter lim="400000"/>
          </a:ln>
        </p:spPr>
      </p:pic>
      <p:pic>
        <p:nvPicPr>
          <p:cNvPr id="631" name="Picture 3" descr="Picture 3"/>
          <p:cNvPicPr>
            <a:picLocks noChangeAspect="1"/>
          </p:cNvPicPr>
          <p:nvPr/>
        </p:nvPicPr>
        <p:blipFill>
          <a:blip r:embed="rId3">
            <a:extLst/>
          </a:blip>
          <a:stretch>
            <a:fillRect/>
          </a:stretch>
        </p:blipFill>
        <p:spPr>
          <a:xfrm>
            <a:off x="10391775" y="9194800"/>
            <a:ext cx="2562225" cy="515938"/>
          </a:xfrm>
          <a:prstGeom prst="rect">
            <a:avLst/>
          </a:prstGeom>
          <a:ln w="12700">
            <a:miter lim="400000"/>
          </a:ln>
        </p:spPr>
      </p:pic>
      <p:pic>
        <p:nvPicPr>
          <p:cNvPr id="632" name="Picture 4" descr="Picture 4"/>
          <p:cNvPicPr>
            <a:picLocks noChangeAspect="1"/>
          </p:cNvPicPr>
          <p:nvPr/>
        </p:nvPicPr>
        <p:blipFill>
          <a:blip r:embed="rId4">
            <a:extLst/>
          </a:blip>
          <a:stretch>
            <a:fillRect/>
          </a:stretch>
        </p:blipFill>
        <p:spPr>
          <a:xfrm>
            <a:off x="342900" y="190500"/>
            <a:ext cx="3238500" cy="3238500"/>
          </a:xfrm>
          <a:prstGeom prst="rect">
            <a:avLst/>
          </a:prstGeom>
          <a:ln w="12700">
            <a:miter lim="400000"/>
          </a:ln>
        </p:spPr>
      </p:pic>
      <p:sp>
        <p:nvSpPr>
          <p:cNvPr id="633" name="Rectangle 5"/>
          <p:cNvSpPr txBox="1"/>
          <p:nvPr>
            <p:ph type="title"/>
          </p:nvPr>
        </p:nvSpPr>
        <p:spPr>
          <a:prstGeom prst="rect">
            <a:avLst/>
          </a:prstGeom>
        </p:spPr>
        <p:txBody>
          <a:bodyPr/>
          <a:lstStyle/>
          <a:p>
            <a:pPr/>
            <a:r>
              <a:t>V&amp;VN </a:t>
            </a:r>
            <a:br/>
            <a:r>
              <a:t>           Kinderverpleegkunde</a:t>
            </a:r>
          </a:p>
        </p:txBody>
      </p:sp>
      <p:sp>
        <p:nvSpPr>
          <p:cNvPr id="634"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635" name="Picture 7" descr="Picture 7"/>
          <p:cNvPicPr>
            <a:picLocks noChangeAspect="1"/>
          </p:cNvPicPr>
          <p:nvPr/>
        </p:nvPicPr>
        <p:blipFill>
          <a:blip r:embed="rId5">
            <a:extLst/>
          </a:blip>
          <a:stretch>
            <a:fillRect/>
          </a:stretch>
        </p:blipFill>
        <p:spPr>
          <a:xfrm>
            <a:off x="0" y="0"/>
            <a:ext cx="13004800" cy="9753600"/>
          </a:xfrm>
          <a:prstGeom prst="rect">
            <a:avLst/>
          </a:prstGeom>
          <a:ln w="12700">
            <a:miter lim="400000"/>
          </a:ln>
        </p:spPr>
      </p:pic>
      <p:pic>
        <p:nvPicPr>
          <p:cNvPr id="636" name="Picture 8" descr="Picture 8"/>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637" name="Picture 9" descr="Picture 9"/>
          <p:cNvPicPr>
            <a:picLocks noChangeAspect="1"/>
          </p:cNvPicPr>
          <p:nvPr/>
        </p:nvPicPr>
        <p:blipFill>
          <a:blip r:embed="rId7">
            <a:extLst/>
          </a:blip>
          <a:stretch>
            <a:fillRect/>
          </a:stretch>
        </p:blipFill>
        <p:spPr>
          <a:xfrm>
            <a:off x="-365125" y="-368300"/>
            <a:ext cx="13614400" cy="10210800"/>
          </a:xfrm>
          <a:prstGeom prst="rect">
            <a:avLst/>
          </a:prstGeom>
          <a:ln w="12700">
            <a:miter lim="400000"/>
          </a:ln>
        </p:spPr>
      </p:pic>
      <p:sp>
        <p:nvSpPr>
          <p:cNvPr id="638" name="Rectangle 10"/>
          <p:cNvSpPr txBox="1"/>
          <p:nvPr/>
        </p:nvSpPr>
        <p:spPr>
          <a:xfrm>
            <a:off x="-22225" y="5305425"/>
            <a:ext cx="12830175" cy="47117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a:defRPr sz="6200">
                <a:solidFill>
                  <a:srgbClr val="C13061"/>
                </a:solidFill>
              </a:defRPr>
            </a:pPr>
            <a:r>
              <a:t>Het vak vooruit!</a:t>
            </a:r>
            <a:endParaRPr sz="4400">
              <a:solidFill>
                <a:srgbClr val="FF850D"/>
              </a:solidFill>
            </a:endParaRPr>
          </a:p>
          <a:p>
            <a:pPr algn="ctr">
              <a:defRPr sz="6200">
                <a:solidFill>
                  <a:srgbClr val="C13061"/>
                </a:solidFill>
              </a:defRPr>
            </a:pPr>
            <a:r>
              <a:t>www.Kinderverpleegkunde-venvn.nl</a:t>
            </a:r>
            <a:endParaRPr sz="4400">
              <a:solidFill>
                <a:srgbClr val="FF850D"/>
              </a:solidFill>
            </a:endParaRPr>
          </a:p>
          <a:p>
            <a:pPr algn="ctr">
              <a:defRPr sz="6200">
                <a:solidFill>
                  <a:srgbClr val="C13061"/>
                </a:solidFill>
              </a:defRPr>
            </a:pPr>
          </a:p>
          <a:p>
            <a:pPr algn="ctr">
              <a:defRPr sz="6200">
                <a:solidFill>
                  <a:srgbClr val="C13061"/>
                </a:solidFill>
              </a:defRPr>
            </a:pPr>
            <a:r>
              <a:t>Bedankt voor uw aandacht!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430" name="Picture 2" descr="Picture 2"/>
          <p:cNvPicPr>
            <a:picLocks noChangeAspect="1"/>
          </p:cNvPicPr>
          <p:nvPr/>
        </p:nvPicPr>
        <p:blipFill>
          <a:blip r:embed="rId2">
            <a:extLst/>
          </a:blip>
          <a:stretch>
            <a:fillRect/>
          </a:stretch>
        </p:blipFill>
        <p:spPr>
          <a:xfrm>
            <a:off x="9267825" y="9278938"/>
            <a:ext cx="1022350" cy="512763"/>
          </a:xfrm>
          <a:prstGeom prst="rect">
            <a:avLst/>
          </a:prstGeom>
          <a:ln w="12700">
            <a:miter lim="400000"/>
          </a:ln>
        </p:spPr>
      </p:pic>
      <p:pic>
        <p:nvPicPr>
          <p:cNvPr id="431" name="Picture 3" descr="Picture 3"/>
          <p:cNvPicPr>
            <a:picLocks noChangeAspect="1"/>
          </p:cNvPicPr>
          <p:nvPr/>
        </p:nvPicPr>
        <p:blipFill>
          <a:blip r:embed="rId3">
            <a:extLst/>
          </a:blip>
          <a:stretch>
            <a:fillRect/>
          </a:stretch>
        </p:blipFill>
        <p:spPr>
          <a:xfrm>
            <a:off x="10391775" y="9194800"/>
            <a:ext cx="2562225" cy="515938"/>
          </a:xfrm>
          <a:prstGeom prst="rect">
            <a:avLst/>
          </a:prstGeom>
          <a:ln w="12700">
            <a:miter lim="400000"/>
          </a:ln>
        </p:spPr>
      </p:pic>
      <p:pic>
        <p:nvPicPr>
          <p:cNvPr id="432" name="Picture 4" descr="Picture 4"/>
          <p:cNvPicPr>
            <a:picLocks noChangeAspect="1"/>
          </p:cNvPicPr>
          <p:nvPr/>
        </p:nvPicPr>
        <p:blipFill>
          <a:blip r:embed="rId4">
            <a:extLst/>
          </a:blip>
          <a:stretch>
            <a:fillRect/>
          </a:stretch>
        </p:blipFill>
        <p:spPr>
          <a:xfrm>
            <a:off x="342900" y="190500"/>
            <a:ext cx="3238500" cy="3238500"/>
          </a:xfrm>
          <a:prstGeom prst="rect">
            <a:avLst/>
          </a:prstGeom>
          <a:ln w="12700">
            <a:miter lim="400000"/>
          </a:ln>
        </p:spPr>
      </p:pic>
      <p:sp>
        <p:nvSpPr>
          <p:cNvPr id="433" name="Rectangle 5"/>
          <p:cNvSpPr txBox="1"/>
          <p:nvPr>
            <p:ph type="title"/>
          </p:nvPr>
        </p:nvSpPr>
        <p:spPr>
          <a:prstGeom prst="rect">
            <a:avLst/>
          </a:prstGeom>
        </p:spPr>
        <p:txBody>
          <a:bodyPr/>
          <a:lstStyle/>
          <a:p>
            <a:pPr/>
            <a:r>
              <a:t>V&amp;VN </a:t>
            </a:r>
            <a:br/>
            <a:r>
              <a:t>           Kinderverpleegkunde</a:t>
            </a:r>
          </a:p>
        </p:txBody>
      </p:sp>
      <p:sp>
        <p:nvSpPr>
          <p:cNvPr id="434"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435" name="Picture 7" descr="Picture 7"/>
          <p:cNvPicPr>
            <a:picLocks noChangeAspect="1"/>
          </p:cNvPicPr>
          <p:nvPr/>
        </p:nvPicPr>
        <p:blipFill>
          <a:blip r:embed="rId5">
            <a:extLst/>
          </a:blip>
          <a:stretch>
            <a:fillRect/>
          </a:stretch>
        </p:blipFill>
        <p:spPr>
          <a:xfrm>
            <a:off x="0" y="0"/>
            <a:ext cx="13004800" cy="9753600"/>
          </a:xfrm>
          <a:prstGeom prst="rect">
            <a:avLst/>
          </a:prstGeom>
          <a:ln w="12700">
            <a:miter lim="400000"/>
          </a:ln>
        </p:spPr>
      </p:pic>
      <p:pic>
        <p:nvPicPr>
          <p:cNvPr id="436" name="Picture 8" descr="Picture 8"/>
          <p:cNvPicPr>
            <a:picLocks noChangeAspect="1"/>
          </p:cNvPicPr>
          <p:nvPr/>
        </p:nvPicPr>
        <p:blipFill>
          <a:blip r:embed="rId6">
            <a:extLst/>
          </a:blip>
          <a:stretch>
            <a:fillRect/>
          </a:stretch>
        </p:blipFill>
        <p:spPr>
          <a:xfrm>
            <a:off x="0" y="0"/>
            <a:ext cx="13004800" cy="9753600"/>
          </a:xfrm>
          <a:prstGeom prst="rect">
            <a:avLst/>
          </a:prstGeom>
          <a:ln w="12700">
            <a:miter lim="400000"/>
          </a:ln>
        </p:spPr>
      </p:pic>
      <p:sp>
        <p:nvSpPr>
          <p:cNvPr id="437" name="Rectangle 9"/>
          <p:cNvSpPr txBox="1"/>
          <p:nvPr/>
        </p:nvSpPr>
        <p:spPr>
          <a:xfrm>
            <a:off x="957262" y="842962"/>
            <a:ext cx="11277601" cy="9779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000">
                <a:solidFill>
                  <a:srgbClr val="C13061"/>
                </a:solidFill>
              </a:defRPr>
            </a:lvl1pPr>
          </a:lstStyle>
          <a:p>
            <a:pPr/>
            <a:r>
              <a:t>V&amp;VN Kinderverpleegkunde</a:t>
            </a:r>
          </a:p>
        </p:txBody>
      </p:sp>
      <p:sp>
        <p:nvSpPr>
          <p:cNvPr id="438" name="Rectangle 10"/>
          <p:cNvSpPr txBox="1"/>
          <p:nvPr/>
        </p:nvSpPr>
        <p:spPr>
          <a:xfrm>
            <a:off x="1030287" y="2068513"/>
            <a:ext cx="11264901" cy="6223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buClr>
                <a:srgbClr val="FF850D"/>
              </a:buClr>
              <a:buSzPct val="100000"/>
              <a:buFont typeface="Lucida Grande"/>
              <a:buChar char="•"/>
              <a:defRPr sz="3200">
                <a:solidFill>
                  <a:srgbClr val="FF850D"/>
                </a:solidFill>
              </a:defRPr>
            </a:pPr>
            <a:r>
              <a:t>Afdeling voor Kinderverpleegkundige professionals en verpleegkundigen met affiniteit voor Kind &amp; Gezin.</a:t>
            </a:r>
            <a:endParaRPr sz="4400"/>
          </a:p>
          <a:p>
            <a:pPr marL="304800" indent="-304800">
              <a:spcBef>
                <a:spcPts val="1100"/>
              </a:spcBef>
              <a:buClr>
                <a:srgbClr val="FF850D"/>
              </a:buClr>
              <a:buSzPct val="100000"/>
              <a:buFont typeface="Lucida Grande"/>
              <a:buChar char="•"/>
              <a:defRPr sz="3200">
                <a:solidFill>
                  <a:srgbClr val="FF850D"/>
                </a:solidFill>
              </a:defRPr>
            </a:pPr>
          </a:p>
          <a:p>
            <a:pPr marL="304800" indent="-304800">
              <a:spcBef>
                <a:spcPts val="1100"/>
              </a:spcBef>
              <a:buClr>
                <a:srgbClr val="FF850D"/>
              </a:buClr>
              <a:buSzPct val="100000"/>
              <a:buFont typeface="Lucida Grande"/>
              <a:buChar char="•"/>
              <a:defRPr sz="3200">
                <a:solidFill>
                  <a:srgbClr val="FF850D"/>
                </a:solidFill>
              </a:defRPr>
            </a:pPr>
            <a:r>
              <a:t>Een van de 35 afdelingen binnen Verpleegkundigen &amp; Verzorgenden Nederland; V&amp;VN</a:t>
            </a:r>
            <a:endParaRPr sz="4400"/>
          </a:p>
          <a:p>
            <a:pPr marL="304800" indent="-304800">
              <a:spcBef>
                <a:spcPts val="1100"/>
              </a:spcBef>
              <a:buClr>
                <a:srgbClr val="FF850D"/>
              </a:buClr>
              <a:buSzPct val="100000"/>
              <a:buFont typeface="Lucida Grande"/>
              <a:buChar char="•"/>
              <a:defRPr sz="3200">
                <a:solidFill>
                  <a:srgbClr val="FF850D"/>
                </a:solidFill>
              </a:defRPr>
            </a:pPr>
          </a:p>
          <a:p>
            <a:pPr marL="304800" indent="-304800">
              <a:spcBef>
                <a:spcPts val="1100"/>
              </a:spcBef>
              <a:buClr>
                <a:srgbClr val="FF850D"/>
              </a:buClr>
              <a:buSzPct val="100000"/>
              <a:buFont typeface="Lucida Grande"/>
              <a:buChar char="•"/>
              <a:defRPr sz="3200">
                <a:solidFill>
                  <a:srgbClr val="FF850D"/>
                </a:solidFill>
              </a:defRPr>
            </a:pPr>
            <a:r>
              <a:t> Kinderverpleegkundigen in 2014 - 20 jaar verenigd</a:t>
            </a:r>
          </a:p>
          <a:p>
            <a:pPr marL="304800" indent="-304800">
              <a:spcBef>
                <a:spcPts val="1100"/>
              </a:spcBef>
              <a:buClr>
                <a:srgbClr val="FF850D"/>
              </a:buClr>
              <a:buSzPct val="100000"/>
              <a:buFont typeface="Lucida Grande"/>
              <a:buChar char="•"/>
              <a:defRPr sz="3200">
                <a:solidFill>
                  <a:srgbClr val="FF850D"/>
                </a:solidFill>
              </a:defRPr>
            </a:pPr>
          </a:p>
          <a:p>
            <a:pPr marL="304800" indent="-304800">
              <a:spcBef>
                <a:spcPts val="1100"/>
              </a:spcBef>
              <a:buClr>
                <a:srgbClr val="FF850D"/>
              </a:buClr>
              <a:buSzPct val="100000"/>
              <a:buFont typeface="Lucida Grande"/>
              <a:buChar char="•"/>
              <a:defRPr sz="3200">
                <a:solidFill>
                  <a:srgbClr val="FF850D"/>
                </a:solidFill>
              </a:defRPr>
            </a:pPr>
            <a:r>
              <a:t>Zorg voor zieke kind/jongere en gezin door Verpleegkundigen gespecialiseerd in het verplegen van kinderen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441"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442"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443"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444" name="Rectangle 5"/>
          <p:cNvSpPr txBox="1"/>
          <p:nvPr>
            <p:ph type="title"/>
          </p:nvPr>
        </p:nvSpPr>
        <p:spPr>
          <a:prstGeom prst="rect">
            <a:avLst/>
          </a:prstGeom>
        </p:spPr>
        <p:txBody>
          <a:bodyPr/>
          <a:lstStyle/>
          <a:p>
            <a:pPr/>
            <a:r>
              <a:t>V&amp;VN </a:t>
            </a:r>
            <a:br/>
            <a:r>
              <a:t>           Kinderverpleegkunde</a:t>
            </a:r>
          </a:p>
        </p:txBody>
      </p:sp>
      <p:sp>
        <p:nvSpPr>
          <p:cNvPr id="445"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446"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447" name="Picture 8" descr="Picture 8"/>
          <p:cNvPicPr>
            <a:picLocks noChangeAspect="1"/>
          </p:cNvPicPr>
          <p:nvPr/>
        </p:nvPicPr>
        <p:blipFill>
          <a:blip r:embed="rId7">
            <a:extLst/>
          </a:blip>
          <a:stretch>
            <a:fillRect/>
          </a:stretch>
        </p:blipFill>
        <p:spPr>
          <a:xfrm>
            <a:off x="0" y="0"/>
            <a:ext cx="13004800" cy="9753600"/>
          </a:xfrm>
          <a:prstGeom prst="rect">
            <a:avLst/>
          </a:prstGeom>
          <a:ln w="12700">
            <a:miter lim="400000"/>
          </a:ln>
        </p:spPr>
      </p:pic>
      <p:sp>
        <p:nvSpPr>
          <p:cNvPr id="448" name="Rectangle 9"/>
          <p:cNvSpPr txBox="1"/>
          <p:nvPr/>
        </p:nvSpPr>
        <p:spPr>
          <a:xfrm>
            <a:off x="342900" y="1997075"/>
            <a:ext cx="12161840" cy="5194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buClr>
                <a:srgbClr val="FF850D"/>
              </a:buClr>
              <a:buSzPct val="100000"/>
              <a:buFont typeface="Lucida Grande"/>
              <a:buChar char="•"/>
              <a:defRPr sz="4400">
                <a:solidFill>
                  <a:srgbClr val="FF850D"/>
                </a:solidFill>
              </a:defRPr>
            </a:pPr>
            <a:r>
              <a:t> Wij werken al 30 jaar volgens de  Rechten van het kind  (20 november 1989)</a:t>
            </a:r>
          </a:p>
          <a:p>
            <a:pPr marL="304800" indent="-304800">
              <a:spcBef>
                <a:spcPts val="1100"/>
              </a:spcBef>
              <a:buClr>
                <a:srgbClr val="FF850D"/>
              </a:buClr>
              <a:buSzPct val="100000"/>
              <a:buFont typeface="Lucida Grande"/>
              <a:buChar char="•"/>
              <a:defRPr sz="4400">
                <a:solidFill>
                  <a:srgbClr val="FF850D"/>
                </a:solidFill>
              </a:defRPr>
            </a:pPr>
          </a:p>
          <a:p>
            <a:pPr marL="304800" indent="-304800">
              <a:spcBef>
                <a:spcPts val="1100"/>
              </a:spcBef>
              <a:buClr>
                <a:srgbClr val="FF850D"/>
              </a:buClr>
              <a:buSzPct val="100000"/>
              <a:buFont typeface="Lucida Grande"/>
              <a:buChar char="•"/>
              <a:defRPr sz="4400">
                <a:solidFill>
                  <a:srgbClr val="FF850D"/>
                </a:solidFill>
              </a:defRPr>
            </a:pPr>
            <a:r>
              <a:t> Handvest Kind en Ziekenhuis (1994)</a:t>
            </a:r>
          </a:p>
          <a:p>
            <a:pPr marL="304800" indent="-304800">
              <a:spcBef>
                <a:spcPts val="1100"/>
              </a:spcBef>
              <a:buClr>
                <a:srgbClr val="FF850D"/>
              </a:buClr>
              <a:buSzPct val="100000"/>
              <a:buFont typeface="Lucida Grande"/>
              <a:buChar char="•"/>
              <a:defRPr sz="4400">
                <a:solidFill>
                  <a:srgbClr val="FF850D"/>
                </a:solidFill>
              </a:defRPr>
            </a:pPr>
            <a:r>
              <a:t> Handvest Kind en Zorg (2013)</a:t>
            </a:r>
          </a:p>
          <a:p>
            <a:pPr marL="304800" indent="-304800">
              <a:spcBef>
                <a:spcPts val="1000"/>
              </a:spcBef>
              <a:buClr>
                <a:srgbClr val="C13061"/>
              </a:buClr>
              <a:buSzPct val="100000"/>
              <a:buFont typeface="Lucida Grande"/>
              <a:buChar char="–"/>
              <a:defRPr sz="3800">
                <a:solidFill>
                  <a:srgbClr val="C13061"/>
                </a:solidFill>
              </a:defRPr>
            </a:pPr>
            <a:r>
              <a:t>op kinderen gericht geschreven</a:t>
            </a:r>
          </a:p>
          <a:p>
            <a:pPr marL="304800" indent="-304800">
              <a:spcBef>
                <a:spcPts val="1000"/>
              </a:spcBef>
              <a:buClr>
                <a:srgbClr val="C13061"/>
              </a:buClr>
              <a:buSzPct val="100000"/>
              <a:buFont typeface="Lucida Grande"/>
              <a:buChar char="–"/>
              <a:defRPr sz="3800">
                <a:solidFill>
                  <a:srgbClr val="C13061"/>
                </a:solidFill>
              </a:defRPr>
            </a:pPr>
            <a:r>
              <a:t> </a:t>
            </a:r>
            <a:r>
              <a:rPr u="sng">
                <a:solidFill>
                  <a:srgbClr val="009999"/>
                </a:solidFill>
                <a:uFill>
                  <a:solidFill>
                    <a:srgbClr val="009999"/>
                  </a:solidFill>
                </a:uFill>
                <a:hlinkClick r:id="rId8" invalidUrl="" action="" tgtFrame="" tooltip="" history="1" highlightClick="0" endSnd="0"/>
              </a:rPr>
              <a:t>www.kinderverpleegkunde.venvn.nl</a:t>
            </a:r>
            <a:r>
              <a:t>  </a:t>
            </a:r>
          </a:p>
        </p:txBody>
      </p:sp>
      <p:sp>
        <p:nvSpPr>
          <p:cNvPr id="449" name="Rectangle 10"/>
          <p:cNvSpPr txBox="1"/>
          <p:nvPr/>
        </p:nvSpPr>
        <p:spPr>
          <a:xfrm>
            <a:off x="1265237" y="830263"/>
            <a:ext cx="11277601" cy="1003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Rechten van het kind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454"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455"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456"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457" name="Rectangle 5"/>
          <p:cNvSpPr txBox="1"/>
          <p:nvPr>
            <p:ph type="title"/>
          </p:nvPr>
        </p:nvSpPr>
        <p:spPr>
          <a:prstGeom prst="rect">
            <a:avLst/>
          </a:prstGeom>
        </p:spPr>
        <p:txBody>
          <a:bodyPr/>
          <a:lstStyle/>
          <a:p>
            <a:pPr/>
            <a:r>
              <a:t>V&amp;VN </a:t>
            </a:r>
            <a:br/>
            <a:r>
              <a:t>           Kinderverpleegkunde</a:t>
            </a:r>
          </a:p>
        </p:txBody>
      </p:sp>
      <p:sp>
        <p:nvSpPr>
          <p:cNvPr id="458"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459"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460" name="Picture 8" descr="Picture 8"/>
          <p:cNvPicPr>
            <a:picLocks noChangeAspect="1"/>
          </p:cNvPicPr>
          <p:nvPr/>
        </p:nvPicPr>
        <p:blipFill>
          <a:blip r:embed="rId7">
            <a:extLst/>
          </a:blip>
          <a:stretch>
            <a:fillRect/>
          </a:stretch>
        </p:blipFill>
        <p:spPr>
          <a:xfrm>
            <a:off x="0" y="0"/>
            <a:ext cx="13004800" cy="9753600"/>
          </a:xfrm>
          <a:prstGeom prst="rect">
            <a:avLst/>
          </a:prstGeom>
          <a:ln w="12700">
            <a:miter lim="400000"/>
          </a:ln>
        </p:spPr>
      </p:pic>
      <p:pic>
        <p:nvPicPr>
          <p:cNvPr id="461" name="Picture 9" descr="Picture 9"/>
          <p:cNvPicPr>
            <a:picLocks noChangeAspect="1"/>
          </p:cNvPicPr>
          <p:nvPr/>
        </p:nvPicPr>
        <p:blipFill>
          <a:blip r:embed="rId8">
            <a:extLst/>
          </a:blip>
          <a:stretch>
            <a:fillRect/>
          </a:stretch>
        </p:blipFill>
        <p:spPr>
          <a:xfrm>
            <a:off x="2670175" y="0"/>
            <a:ext cx="6502400" cy="97409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466"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467"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468"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469" name="Rectangle 5"/>
          <p:cNvSpPr txBox="1"/>
          <p:nvPr>
            <p:ph type="title"/>
          </p:nvPr>
        </p:nvSpPr>
        <p:spPr>
          <a:prstGeom prst="rect">
            <a:avLst/>
          </a:prstGeom>
        </p:spPr>
        <p:txBody>
          <a:bodyPr/>
          <a:lstStyle/>
          <a:p>
            <a:pPr/>
            <a:r>
              <a:t>V&amp;VN </a:t>
            </a:r>
            <a:br/>
            <a:r>
              <a:t>           Kinderverpleegkunde</a:t>
            </a:r>
          </a:p>
        </p:txBody>
      </p:sp>
      <p:sp>
        <p:nvSpPr>
          <p:cNvPr id="470"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471"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472" name="Picture 8" descr="Picture 8"/>
          <p:cNvPicPr>
            <a:picLocks noChangeAspect="1"/>
          </p:cNvPicPr>
          <p:nvPr/>
        </p:nvPicPr>
        <p:blipFill>
          <a:blip r:embed="rId7">
            <a:extLst/>
          </a:blip>
          <a:stretch>
            <a:fillRect/>
          </a:stretch>
        </p:blipFill>
        <p:spPr>
          <a:xfrm>
            <a:off x="0" y="0"/>
            <a:ext cx="13004800" cy="9753600"/>
          </a:xfrm>
          <a:prstGeom prst="rect">
            <a:avLst/>
          </a:prstGeom>
          <a:ln w="12700">
            <a:miter lim="400000"/>
          </a:ln>
        </p:spPr>
      </p:pic>
      <p:pic>
        <p:nvPicPr>
          <p:cNvPr id="473" name="Picture 9" descr="Picture 9"/>
          <p:cNvPicPr>
            <a:picLocks noChangeAspect="1"/>
          </p:cNvPicPr>
          <p:nvPr/>
        </p:nvPicPr>
        <p:blipFill>
          <a:blip r:embed="rId8">
            <a:extLst/>
          </a:blip>
          <a:stretch>
            <a:fillRect/>
          </a:stretch>
        </p:blipFill>
        <p:spPr>
          <a:xfrm>
            <a:off x="2670175" y="263525"/>
            <a:ext cx="6502400" cy="95758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478" name="Picture 2" descr="Picture 2"/>
          <p:cNvPicPr>
            <a:picLocks noChangeAspect="1"/>
          </p:cNvPicPr>
          <p:nvPr/>
        </p:nvPicPr>
        <p:blipFill>
          <a:blip r:embed="rId3">
            <a:extLst/>
          </a:blip>
          <a:stretch>
            <a:fillRect/>
          </a:stretch>
        </p:blipFill>
        <p:spPr>
          <a:xfrm>
            <a:off x="9267825" y="9278938"/>
            <a:ext cx="1022350" cy="512763"/>
          </a:xfrm>
          <a:prstGeom prst="rect">
            <a:avLst/>
          </a:prstGeom>
          <a:ln w="12700">
            <a:miter lim="400000"/>
          </a:ln>
        </p:spPr>
      </p:pic>
      <p:pic>
        <p:nvPicPr>
          <p:cNvPr id="479" name="Picture 3" descr="Picture 3"/>
          <p:cNvPicPr>
            <a:picLocks noChangeAspect="1"/>
          </p:cNvPicPr>
          <p:nvPr/>
        </p:nvPicPr>
        <p:blipFill>
          <a:blip r:embed="rId4">
            <a:extLst/>
          </a:blip>
          <a:stretch>
            <a:fillRect/>
          </a:stretch>
        </p:blipFill>
        <p:spPr>
          <a:xfrm>
            <a:off x="10391775" y="9194800"/>
            <a:ext cx="2562225" cy="515938"/>
          </a:xfrm>
          <a:prstGeom prst="rect">
            <a:avLst/>
          </a:prstGeom>
          <a:ln w="12700">
            <a:miter lim="400000"/>
          </a:ln>
        </p:spPr>
      </p:pic>
      <p:pic>
        <p:nvPicPr>
          <p:cNvPr id="480" name="Picture 4" descr="Picture 4"/>
          <p:cNvPicPr>
            <a:picLocks noChangeAspect="1"/>
          </p:cNvPicPr>
          <p:nvPr/>
        </p:nvPicPr>
        <p:blipFill>
          <a:blip r:embed="rId5">
            <a:extLst/>
          </a:blip>
          <a:stretch>
            <a:fillRect/>
          </a:stretch>
        </p:blipFill>
        <p:spPr>
          <a:xfrm>
            <a:off x="342900" y="190500"/>
            <a:ext cx="3238500" cy="3238500"/>
          </a:xfrm>
          <a:prstGeom prst="rect">
            <a:avLst/>
          </a:prstGeom>
          <a:ln w="12700">
            <a:miter lim="400000"/>
          </a:ln>
        </p:spPr>
      </p:pic>
      <p:sp>
        <p:nvSpPr>
          <p:cNvPr id="481" name="Rectangle 5"/>
          <p:cNvSpPr txBox="1"/>
          <p:nvPr>
            <p:ph type="title"/>
          </p:nvPr>
        </p:nvSpPr>
        <p:spPr>
          <a:prstGeom prst="rect">
            <a:avLst/>
          </a:prstGeom>
        </p:spPr>
        <p:txBody>
          <a:bodyPr/>
          <a:lstStyle/>
          <a:p>
            <a:pPr/>
            <a:r>
              <a:t>V&amp;VN </a:t>
            </a:r>
            <a:br/>
            <a:r>
              <a:t>           Kinderverpleegkunde</a:t>
            </a:r>
          </a:p>
        </p:txBody>
      </p:sp>
      <p:sp>
        <p:nvSpPr>
          <p:cNvPr id="482"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483" name="Picture 7" descr="Picture 7"/>
          <p:cNvPicPr>
            <a:picLocks noChangeAspect="1"/>
          </p:cNvPicPr>
          <p:nvPr/>
        </p:nvPicPr>
        <p:blipFill>
          <a:blip r:embed="rId6">
            <a:extLst/>
          </a:blip>
          <a:stretch>
            <a:fillRect/>
          </a:stretch>
        </p:blipFill>
        <p:spPr>
          <a:xfrm>
            <a:off x="0" y="0"/>
            <a:ext cx="13004800" cy="9753600"/>
          </a:xfrm>
          <a:prstGeom prst="rect">
            <a:avLst/>
          </a:prstGeom>
          <a:ln w="12700">
            <a:miter lim="400000"/>
          </a:ln>
        </p:spPr>
      </p:pic>
      <p:pic>
        <p:nvPicPr>
          <p:cNvPr id="484" name="Picture 8" descr="Picture 8"/>
          <p:cNvPicPr>
            <a:picLocks noChangeAspect="1"/>
          </p:cNvPicPr>
          <p:nvPr/>
        </p:nvPicPr>
        <p:blipFill>
          <a:blip r:embed="rId7">
            <a:extLst/>
          </a:blip>
          <a:stretch>
            <a:fillRect/>
          </a:stretch>
        </p:blipFill>
        <p:spPr>
          <a:xfrm>
            <a:off x="0" y="0"/>
            <a:ext cx="13004800" cy="9753600"/>
          </a:xfrm>
          <a:prstGeom prst="rect">
            <a:avLst/>
          </a:prstGeom>
          <a:ln w="12700">
            <a:miter lim="400000"/>
          </a:ln>
        </p:spPr>
      </p:pic>
      <p:sp>
        <p:nvSpPr>
          <p:cNvPr id="485" name="Rectangle 9"/>
          <p:cNvSpPr txBox="1"/>
          <p:nvPr/>
        </p:nvSpPr>
        <p:spPr>
          <a:xfrm>
            <a:off x="766762" y="1781175"/>
            <a:ext cx="11776076" cy="6057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buClr>
                <a:srgbClr val="FF850D"/>
              </a:buClr>
              <a:buSzPct val="100000"/>
              <a:buFont typeface="Lucida Grande"/>
              <a:buChar char="•"/>
              <a:defRPr sz="3200">
                <a:solidFill>
                  <a:srgbClr val="FF850D"/>
                </a:solidFill>
              </a:defRPr>
            </a:pPr>
            <a:r>
              <a:t>Naar schatting 7000  kinderverpleegkundigen waarvan ruim 1550 lid van V&amp;VN Kinderverpleegkunde</a:t>
            </a:r>
            <a:endParaRPr sz="4400"/>
          </a:p>
          <a:p>
            <a:pPr marL="304800" indent="-304800">
              <a:spcBef>
                <a:spcPts val="1100"/>
              </a:spcBef>
              <a:buClr>
                <a:srgbClr val="FF850D"/>
              </a:buClr>
              <a:buSzPct val="100000"/>
              <a:buFont typeface="Lucida Grande"/>
              <a:buChar char="•"/>
              <a:defRPr b="1" sz="3600">
                <a:solidFill>
                  <a:srgbClr val="C00000"/>
                </a:solidFill>
              </a:defRPr>
            </a:pPr>
            <a:r>
              <a:t>!! 23% is georganiseerd bij de eigen afdeling</a:t>
            </a:r>
          </a:p>
          <a:p>
            <a:pPr marL="304800" indent="-304800">
              <a:spcBef>
                <a:spcPts val="1100"/>
              </a:spcBef>
              <a:buClr>
                <a:srgbClr val="FF850D"/>
              </a:buClr>
              <a:buSzPct val="100000"/>
              <a:buFont typeface="Lucida Grande"/>
              <a:buChar char="•"/>
              <a:defRPr sz="3600">
                <a:solidFill>
                  <a:srgbClr val="FF850D"/>
                </a:solidFill>
              </a:defRPr>
            </a:pPr>
            <a:r>
              <a:t>1000 leden in algemeen kwaliteitsregister</a:t>
            </a:r>
          </a:p>
          <a:p>
            <a:pPr marL="304800" indent="-304800">
              <a:spcBef>
                <a:spcPts val="1100"/>
              </a:spcBef>
              <a:buClr>
                <a:srgbClr val="FF850D"/>
              </a:buClr>
              <a:buSzPct val="100000"/>
              <a:buFont typeface="Lucida Grande"/>
              <a:buChar char="•"/>
              <a:defRPr b="1" sz="3200">
                <a:solidFill>
                  <a:srgbClr val="C00000"/>
                </a:solidFill>
              </a:defRPr>
            </a:pPr>
            <a:r>
              <a:t>500 leden in deskundigheidgebied kinderverpleegkunde</a:t>
            </a:r>
            <a:endParaRPr sz="4400">
              <a:solidFill>
                <a:srgbClr val="FF850D"/>
              </a:solidFill>
            </a:endParaRPr>
          </a:p>
          <a:p>
            <a:pPr marL="304800" indent="-304800">
              <a:spcBef>
                <a:spcPts val="1100"/>
              </a:spcBef>
              <a:buClr>
                <a:srgbClr val="FF850D"/>
              </a:buClr>
              <a:buSzPct val="100000"/>
              <a:buFont typeface="Lucida Grande"/>
              <a:buChar char="•"/>
              <a:defRPr b="1" sz="3200">
                <a:solidFill>
                  <a:srgbClr val="C00000"/>
                </a:solidFill>
              </a:defRPr>
            </a:pPr>
          </a:p>
          <a:p>
            <a:pPr marL="304800" indent="-304800">
              <a:spcBef>
                <a:spcPts val="1100"/>
              </a:spcBef>
              <a:buClr>
                <a:srgbClr val="FF850D"/>
              </a:buClr>
              <a:buSzPct val="100000"/>
              <a:buFont typeface="Lucida Grande"/>
              <a:buChar char="•"/>
              <a:defRPr sz="3600">
                <a:solidFill>
                  <a:srgbClr val="FF850D"/>
                </a:solidFill>
              </a:defRPr>
            </a:pPr>
            <a:r>
              <a:t>Hoeveel kinderverpleegkundigen wel lid zijn van V&amp;VN is onbekend</a:t>
            </a:r>
          </a:p>
        </p:txBody>
      </p:sp>
      <p:sp>
        <p:nvSpPr>
          <p:cNvPr id="486" name="Rectangle 10"/>
          <p:cNvSpPr txBox="1"/>
          <p:nvPr/>
        </p:nvSpPr>
        <p:spPr>
          <a:xfrm>
            <a:off x="1265237" y="830263"/>
            <a:ext cx="11277601" cy="1003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Leden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491" name="Picture 2" descr="Picture 2"/>
          <p:cNvPicPr>
            <a:picLocks noChangeAspect="1"/>
          </p:cNvPicPr>
          <p:nvPr/>
        </p:nvPicPr>
        <p:blipFill>
          <a:blip r:embed="rId2">
            <a:extLst/>
          </a:blip>
          <a:stretch>
            <a:fillRect/>
          </a:stretch>
        </p:blipFill>
        <p:spPr>
          <a:xfrm>
            <a:off x="9267825" y="9278938"/>
            <a:ext cx="1022350" cy="512763"/>
          </a:xfrm>
          <a:prstGeom prst="rect">
            <a:avLst/>
          </a:prstGeom>
          <a:ln w="12700">
            <a:miter lim="400000"/>
          </a:ln>
        </p:spPr>
      </p:pic>
      <p:pic>
        <p:nvPicPr>
          <p:cNvPr id="492" name="Picture 3" descr="Picture 3"/>
          <p:cNvPicPr>
            <a:picLocks noChangeAspect="1"/>
          </p:cNvPicPr>
          <p:nvPr/>
        </p:nvPicPr>
        <p:blipFill>
          <a:blip r:embed="rId3">
            <a:extLst/>
          </a:blip>
          <a:stretch>
            <a:fillRect/>
          </a:stretch>
        </p:blipFill>
        <p:spPr>
          <a:xfrm>
            <a:off x="10391775" y="9194800"/>
            <a:ext cx="2562225" cy="515938"/>
          </a:xfrm>
          <a:prstGeom prst="rect">
            <a:avLst/>
          </a:prstGeom>
          <a:ln w="12700">
            <a:miter lim="400000"/>
          </a:ln>
        </p:spPr>
      </p:pic>
      <p:pic>
        <p:nvPicPr>
          <p:cNvPr id="493" name="Picture 4" descr="Picture 4"/>
          <p:cNvPicPr>
            <a:picLocks noChangeAspect="1"/>
          </p:cNvPicPr>
          <p:nvPr/>
        </p:nvPicPr>
        <p:blipFill>
          <a:blip r:embed="rId4">
            <a:extLst/>
          </a:blip>
          <a:stretch>
            <a:fillRect/>
          </a:stretch>
        </p:blipFill>
        <p:spPr>
          <a:xfrm>
            <a:off x="342900" y="190500"/>
            <a:ext cx="3238500" cy="3238500"/>
          </a:xfrm>
          <a:prstGeom prst="rect">
            <a:avLst/>
          </a:prstGeom>
          <a:ln w="12700">
            <a:miter lim="400000"/>
          </a:ln>
        </p:spPr>
      </p:pic>
      <p:sp>
        <p:nvSpPr>
          <p:cNvPr id="494" name="Rectangle 5"/>
          <p:cNvSpPr txBox="1"/>
          <p:nvPr>
            <p:ph type="title"/>
          </p:nvPr>
        </p:nvSpPr>
        <p:spPr>
          <a:prstGeom prst="rect">
            <a:avLst/>
          </a:prstGeom>
        </p:spPr>
        <p:txBody>
          <a:bodyPr/>
          <a:lstStyle/>
          <a:p>
            <a:pPr/>
            <a:r>
              <a:t>V&amp;VN </a:t>
            </a:r>
            <a:br/>
            <a:r>
              <a:t>           Kinderverpleegkunde</a:t>
            </a:r>
          </a:p>
        </p:txBody>
      </p:sp>
      <p:sp>
        <p:nvSpPr>
          <p:cNvPr id="495"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496" name="Picture 7" descr="Picture 7"/>
          <p:cNvPicPr>
            <a:picLocks noChangeAspect="1"/>
          </p:cNvPicPr>
          <p:nvPr/>
        </p:nvPicPr>
        <p:blipFill>
          <a:blip r:embed="rId5">
            <a:extLst/>
          </a:blip>
          <a:stretch>
            <a:fillRect/>
          </a:stretch>
        </p:blipFill>
        <p:spPr>
          <a:xfrm>
            <a:off x="0" y="0"/>
            <a:ext cx="13004800" cy="9753600"/>
          </a:xfrm>
          <a:prstGeom prst="rect">
            <a:avLst/>
          </a:prstGeom>
          <a:ln w="12700">
            <a:miter lim="400000"/>
          </a:ln>
        </p:spPr>
      </p:pic>
      <p:pic>
        <p:nvPicPr>
          <p:cNvPr id="497" name="Picture 8" descr="Picture 8"/>
          <p:cNvPicPr>
            <a:picLocks noChangeAspect="1"/>
          </p:cNvPicPr>
          <p:nvPr/>
        </p:nvPicPr>
        <p:blipFill>
          <a:blip r:embed="rId6">
            <a:extLst/>
          </a:blip>
          <a:stretch>
            <a:fillRect/>
          </a:stretch>
        </p:blipFill>
        <p:spPr>
          <a:xfrm>
            <a:off x="0" y="-88900"/>
            <a:ext cx="13004800" cy="9753600"/>
          </a:xfrm>
          <a:prstGeom prst="rect">
            <a:avLst/>
          </a:prstGeom>
          <a:ln w="12700">
            <a:miter lim="400000"/>
          </a:ln>
        </p:spPr>
      </p:pic>
      <p:sp>
        <p:nvSpPr>
          <p:cNvPr id="498" name="Rectangle 9"/>
          <p:cNvSpPr txBox="1"/>
          <p:nvPr/>
        </p:nvSpPr>
        <p:spPr>
          <a:xfrm>
            <a:off x="722312" y="1449388"/>
            <a:ext cx="11699876" cy="77597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04800" indent="-304800">
              <a:spcBef>
                <a:spcPts val="1100"/>
              </a:spcBef>
              <a:buClr>
                <a:srgbClr val="FF850D"/>
              </a:buClr>
              <a:buSzPct val="100000"/>
              <a:buFont typeface="Lucida Grande"/>
              <a:buChar char="•"/>
              <a:defRPr sz="3600">
                <a:solidFill>
                  <a:srgbClr val="FF850D"/>
                </a:solidFill>
              </a:defRPr>
            </a:pPr>
            <a:r>
              <a:t>1924 eerste opleiding voor Kinderverpleegkunde (samen met VOG en wijk ook eerste erkende specialisaties)</a:t>
            </a:r>
            <a:endParaRPr sz="4400"/>
          </a:p>
          <a:p>
            <a:pPr marL="304800" indent="-304800">
              <a:spcBef>
                <a:spcPts val="1100"/>
              </a:spcBef>
              <a:buClr>
                <a:srgbClr val="FF850D"/>
              </a:buClr>
              <a:buSzPct val="100000"/>
              <a:buFont typeface="Lucida Grande"/>
              <a:buChar char="•"/>
              <a:defRPr sz="3600">
                <a:solidFill>
                  <a:srgbClr val="FF850D"/>
                </a:solidFill>
              </a:defRPr>
            </a:pPr>
          </a:p>
          <a:p>
            <a:pPr marL="304800" indent="-304800">
              <a:spcBef>
                <a:spcPts val="1100"/>
              </a:spcBef>
              <a:buClr>
                <a:srgbClr val="FF850D"/>
              </a:buClr>
              <a:buSzPct val="100000"/>
              <a:buFont typeface="Lucida Grande"/>
              <a:buChar char="•"/>
              <a:defRPr sz="3600">
                <a:solidFill>
                  <a:srgbClr val="FF850D"/>
                </a:solidFill>
              </a:defRPr>
            </a:pPr>
            <a:r>
              <a:t>1994: VVKV (</a:t>
            </a:r>
            <a:r>
              <a:rPr sz="2800"/>
              <a:t>Vereniging Voor Kinder Verpleegkundigen opgericht)</a:t>
            </a:r>
            <a:endParaRPr sz="4400"/>
          </a:p>
          <a:p>
            <a:pPr marL="304800" indent="-304800">
              <a:spcBef>
                <a:spcPts val="1100"/>
              </a:spcBef>
              <a:buClr>
                <a:srgbClr val="FF850D"/>
              </a:buClr>
              <a:buSzPct val="100000"/>
              <a:buFont typeface="Lucida Grande"/>
              <a:buChar char="•"/>
              <a:defRPr sz="2800">
                <a:solidFill>
                  <a:srgbClr val="FF850D"/>
                </a:solidFill>
              </a:defRPr>
            </a:pPr>
          </a:p>
          <a:p>
            <a:pPr marL="304800" indent="-304800">
              <a:spcBef>
                <a:spcPts val="1100"/>
              </a:spcBef>
              <a:buClr>
                <a:srgbClr val="FF850D"/>
              </a:buClr>
              <a:buSzPct val="100000"/>
              <a:buFont typeface="Lucida Grande"/>
              <a:buChar char="•"/>
              <a:defRPr sz="3600">
                <a:solidFill>
                  <a:srgbClr val="FF850D"/>
                </a:solidFill>
              </a:defRPr>
            </a:pPr>
            <a:r>
              <a:t>2003: CZ0 Accreditatie Specialistische Vervolgopleiding Kinderverpleegkunde</a:t>
            </a:r>
            <a:endParaRPr sz="4400"/>
          </a:p>
          <a:p>
            <a:pPr marL="304800" indent="-304800">
              <a:spcBef>
                <a:spcPts val="1100"/>
              </a:spcBef>
              <a:buClr>
                <a:srgbClr val="FF850D"/>
              </a:buClr>
              <a:buSzPct val="100000"/>
              <a:buFont typeface="Lucida Grande"/>
              <a:buChar char="•"/>
              <a:defRPr sz="3600">
                <a:solidFill>
                  <a:srgbClr val="FF850D"/>
                </a:solidFill>
              </a:defRPr>
            </a:pPr>
          </a:p>
          <a:p>
            <a:pPr marL="304800" indent="-304800">
              <a:spcBef>
                <a:spcPts val="1100"/>
              </a:spcBef>
              <a:buClr>
                <a:srgbClr val="FF850D"/>
              </a:buClr>
              <a:buSzPct val="100000"/>
              <a:buFont typeface="Lucida Grande"/>
              <a:buChar char="•"/>
              <a:defRPr sz="3600">
                <a:solidFill>
                  <a:srgbClr val="FF850D"/>
                </a:solidFill>
              </a:defRPr>
            </a:pPr>
            <a:r>
              <a:t> 2006: Fusie van 17 verpleegkundige verenigingen tot één V&amp;VN (Verpleging en Verzorging Nederland)</a:t>
            </a:r>
          </a:p>
        </p:txBody>
      </p:sp>
      <p:sp>
        <p:nvSpPr>
          <p:cNvPr id="499" name="Rectangle 10"/>
          <p:cNvSpPr txBox="1"/>
          <p:nvPr/>
        </p:nvSpPr>
        <p:spPr>
          <a:xfrm>
            <a:off x="1354137" y="251619"/>
            <a:ext cx="9180514" cy="1003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Geschiedenis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502" name="Picture 2" descr="Picture 2"/>
          <p:cNvPicPr>
            <a:picLocks noChangeAspect="1"/>
          </p:cNvPicPr>
          <p:nvPr/>
        </p:nvPicPr>
        <p:blipFill>
          <a:blip r:embed="rId2">
            <a:extLst/>
          </a:blip>
          <a:stretch>
            <a:fillRect/>
          </a:stretch>
        </p:blipFill>
        <p:spPr>
          <a:xfrm>
            <a:off x="9267825" y="9278938"/>
            <a:ext cx="1022350" cy="512763"/>
          </a:xfrm>
          <a:prstGeom prst="rect">
            <a:avLst/>
          </a:prstGeom>
          <a:ln w="12700">
            <a:miter lim="400000"/>
          </a:ln>
        </p:spPr>
      </p:pic>
      <p:pic>
        <p:nvPicPr>
          <p:cNvPr id="503" name="Picture 3" descr="Picture 3"/>
          <p:cNvPicPr>
            <a:picLocks noChangeAspect="1"/>
          </p:cNvPicPr>
          <p:nvPr/>
        </p:nvPicPr>
        <p:blipFill>
          <a:blip r:embed="rId3">
            <a:extLst/>
          </a:blip>
          <a:stretch>
            <a:fillRect/>
          </a:stretch>
        </p:blipFill>
        <p:spPr>
          <a:xfrm>
            <a:off x="10391775" y="9194800"/>
            <a:ext cx="2562225" cy="515938"/>
          </a:xfrm>
          <a:prstGeom prst="rect">
            <a:avLst/>
          </a:prstGeom>
          <a:ln w="12700">
            <a:miter lim="400000"/>
          </a:ln>
        </p:spPr>
      </p:pic>
      <p:pic>
        <p:nvPicPr>
          <p:cNvPr id="504" name="Picture 4" descr="Picture 4"/>
          <p:cNvPicPr>
            <a:picLocks noChangeAspect="1"/>
          </p:cNvPicPr>
          <p:nvPr/>
        </p:nvPicPr>
        <p:blipFill>
          <a:blip r:embed="rId4">
            <a:extLst/>
          </a:blip>
          <a:stretch>
            <a:fillRect/>
          </a:stretch>
        </p:blipFill>
        <p:spPr>
          <a:xfrm>
            <a:off x="342900" y="190500"/>
            <a:ext cx="3238500" cy="3238500"/>
          </a:xfrm>
          <a:prstGeom prst="rect">
            <a:avLst/>
          </a:prstGeom>
          <a:ln w="12700">
            <a:miter lim="400000"/>
          </a:ln>
        </p:spPr>
      </p:pic>
      <p:sp>
        <p:nvSpPr>
          <p:cNvPr id="505" name="Rectangle 5"/>
          <p:cNvSpPr txBox="1"/>
          <p:nvPr>
            <p:ph type="title"/>
          </p:nvPr>
        </p:nvSpPr>
        <p:spPr>
          <a:prstGeom prst="rect">
            <a:avLst/>
          </a:prstGeom>
        </p:spPr>
        <p:txBody>
          <a:bodyPr/>
          <a:lstStyle/>
          <a:p>
            <a:pPr/>
            <a:r>
              <a:t>V&amp;VN </a:t>
            </a:r>
            <a:br/>
            <a:r>
              <a:t>           Kinderverpleegkunde</a:t>
            </a:r>
          </a:p>
        </p:txBody>
      </p:sp>
      <p:sp>
        <p:nvSpPr>
          <p:cNvPr id="506"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507" name="Picture 7" descr="Picture 7"/>
          <p:cNvPicPr>
            <a:picLocks noChangeAspect="1"/>
          </p:cNvPicPr>
          <p:nvPr/>
        </p:nvPicPr>
        <p:blipFill>
          <a:blip r:embed="rId5">
            <a:extLst/>
          </a:blip>
          <a:stretch>
            <a:fillRect/>
          </a:stretch>
        </p:blipFill>
        <p:spPr>
          <a:xfrm>
            <a:off x="0" y="0"/>
            <a:ext cx="13004800" cy="9753600"/>
          </a:xfrm>
          <a:prstGeom prst="rect">
            <a:avLst/>
          </a:prstGeom>
          <a:ln w="12700">
            <a:miter lim="400000"/>
          </a:ln>
        </p:spPr>
      </p:pic>
      <p:pic>
        <p:nvPicPr>
          <p:cNvPr id="508" name="Picture 8" descr="Picture 8"/>
          <p:cNvPicPr>
            <a:picLocks noChangeAspect="1"/>
          </p:cNvPicPr>
          <p:nvPr/>
        </p:nvPicPr>
        <p:blipFill>
          <a:blip r:embed="rId6">
            <a:extLst/>
          </a:blip>
          <a:stretch>
            <a:fillRect/>
          </a:stretch>
        </p:blipFill>
        <p:spPr>
          <a:xfrm>
            <a:off x="0" y="0"/>
            <a:ext cx="13004800" cy="9753600"/>
          </a:xfrm>
          <a:prstGeom prst="rect">
            <a:avLst/>
          </a:prstGeom>
          <a:ln w="12700">
            <a:miter lim="400000"/>
          </a:ln>
        </p:spPr>
      </p:pic>
      <p:sp>
        <p:nvSpPr>
          <p:cNvPr id="509" name="Rectangle 9"/>
          <p:cNvSpPr txBox="1"/>
          <p:nvPr/>
        </p:nvSpPr>
        <p:spPr>
          <a:xfrm>
            <a:off x="1276349" y="2535238"/>
            <a:ext cx="11266490" cy="2057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marL="304800" indent="-304800">
              <a:spcBef>
                <a:spcPts val="1100"/>
              </a:spcBef>
              <a:defRPr sz="4400">
                <a:solidFill>
                  <a:srgbClr val="FF850D"/>
                </a:solidFill>
              </a:defRPr>
            </a:lvl1pPr>
          </a:lstStyle>
          <a:p>
            <a:pPr/>
            <a:r>
              <a:t>Op dit moment heeft V&amp;VN 37 afdelingen en ruim 15 platforms met ruim 70.000 leden!</a:t>
            </a:r>
          </a:p>
        </p:txBody>
      </p:sp>
      <p:sp>
        <p:nvSpPr>
          <p:cNvPr id="510" name="Rectangle 10"/>
          <p:cNvSpPr txBox="1"/>
          <p:nvPr/>
        </p:nvSpPr>
        <p:spPr>
          <a:xfrm>
            <a:off x="1354137" y="855662"/>
            <a:ext cx="11277601" cy="1003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sz="6200">
                <a:solidFill>
                  <a:srgbClr val="C13061"/>
                </a:solidFill>
              </a:defRPr>
            </a:lvl1pPr>
          </a:lstStyle>
          <a:p>
            <a:pPr/>
            <a:r>
              <a:t>V&amp;VN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Line 1"/>
          <p:cNvSpPr/>
          <p:nvPr/>
        </p:nvSpPr>
        <p:spPr>
          <a:xfrm flipH="1">
            <a:off x="766762" y="9177338"/>
            <a:ext cx="12238038" cy="1588"/>
          </a:xfrm>
          <a:prstGeom prst="line">
            <a:avLst/>
          </a:prstGeom>
          <a:ln>
            <a:solidFill>
              <a:srgbClr val="C13061"/>
            </a:solidFill>
          </a:ln>
        </p:spPr>
        <p:txBody>
          <a:bodyPr lIns="45719" rIns="45719"/>
          <a:lstStyle/>
          <a:p>
            <a:pPr/>
          </a:p>
        </p:txBody>
      </p:sp>
      <p:pic>
        <p:nvPicPr>
          <p:cNvPr id="513" name="Picture 2" descr="Picture 2"/>
          <p:cNvPicPr>
            <a:picLocks noChangeAspect="1"/>
          </p:cNvPicPr>
          <p:nvPr/>
        </p:nvPicPr>
        <p:blipFill>
          <a:blip r:embed="rId2">
            <a:extLst/>
          </a:blip>
          <a:stretch>
            <a:fillRect/>
          </a:stretch>
        </p:blipFill>
        <p:spPr>
          <a:xfrm>
            <a:off x="9267825" y="9278938"/>
            <a:ext cx="1022350" cy="512763"/>
          </a:xfrm>
          <a:prstGeom prst="rect">
            <a:avLst/>
          </a:prstGeom>
          <a:ln w="12700">
            <a:miter lim="400000"/>
          </a:ln>
        </p:spPr>
      </p:pic>
      <p:pic>
        <p:nvPicPr>
          <p:cNvPr id="514" name="Picture 3" descr="Picture 3"/>
          <p:cNvPicPr>
            <a:picLocks noChangeAspect="1"/>
          </p:cNvPicPr>
          <p:nvPr/>
        </p:nvPicPr>
        <p:blipFill>
          <a:blip r:embed="rId3">
            <a:extLst/>
          </a:blip>
          <a:stretch>
            <a:fillRect/>
          </a:stretch>
        </p:blipFill>
        <p:spPr>
          <a:xfrm>
            <a:off x="10391775" y="9194800"/>
            <a:ext cx="2562225" cy="515938"/>
          </a:xfrm>
          <a:prstGeom prst="rect">
            <a:avLst/>
          </a:prstGeom>
          <a:ln w="12700">
            <a:miter lim="400000"/>
          </a:ln>
        </p:spPr>
      </p:pic>
      <p:pic>
        <p:nvPicPr>
          <p:cNvPr id="515" name="Picture 4" descr="Picture 4"/>
          <p:cNvPicPr>
            <a:picLocks noChangeAspect="1"/>
          </p:cNvPicPr>
          <p:nvPr/>
        </p:nvPicPr>
        <p:blipFill>
          <a:blip r:embed="rId4">
            <a:extLst/>
          </a:blip>
          <a:stretch>
            <a:fillRect/>
          </a:stretch>
        </p:blipFill>
        <p:spPr>
          <a:xfrm>
            <a:off x="342900" y="190500"/>
            <a:ext cx="3238500" cy="3238500"/>
          </a:xfrm>
          <a:prstGeom prst="rect">
            <a:avLst/>
          </a:prstGeom>
          <a:ln w="12700">
            <a:miter lim="400000"/>
          </a:ln>
        </p:spPr>
      </p:pic>
      <p:sp>
        <p:nvSpPr>
          <p:cNvPr id="516" name="Rectangle 5"/>
          <p:cNvSpPr txBox="1"/>
          <p:nvPr>
            <p:ph type="title"/>
          </p:nvPr>
        </p:nvSpPr>
        <p:spPr>
          <a:prstGeom prst="rect">
            <a:avLst/>
          </a:prstGeom>
        </p:spPr>
        <p:txBody>
          <a:bodyPr/>
          <a:lstStyle/>
          <a:p>
            <a:pPr/>
            <a:r>
              <a:t>V&amp;VN </a:t>
            </a:r>
            <a:br/>
            <a:r>
              <a:t>           Kinderverpleegkunde</a:t>
            </a:r>
          </a:p>
        </p:txBody>
      </p:sp>
      <p:sp>
        <p:nvSpPr>
          <p:cNvPr id="517" name="Rectangle 6"/>
          <p:cNvSpPr txBox="1"/>
          <p:nvPr>
            <p:ph type="body" idx="1"/>
          </p:nvPr>
        </p:nvSpPr>
        <p:spPr>
          <a:xfrm>
            <a:off x="1238249" y="2624138"/>
            <a:ext cx="11266490" cy="7218362"/>
          </a:xfrm>
          <a:prstGeom prst="rect">
            <a:avLst/>
          </a:prstGeom>
        </p:spPr>
        <p:txBody>
          <a:bodyPr/>
          <a:lstStyle/>
          <a:p>
            <a:pPr/>
          </a:p>
          <a:p>
            <a:pPr/>
          </a:p>
          <a:p>
            <a:pPr/>
          </a:p>
          <a:p>
            <a:pPr/>
            <a:r>
              <a:t>Kinderverpleegkunde, het vak vooruit!</a:t>
            </a:r>
          </a:p>
          <a:p>
            <a:pPr/>
          </a:p>
          <a:p>
            <a:pPr/>
          </a:p>
          <a:p>
            <a:pPr/>
            <a:r>
              <a:t>2014</a:t>
            </a:r>
          </a:p>
        </p:txBody>
      </p:sp>
      <p:pic>
        <p:nvPicPr>
          <p:cNvPr id="518" name="Picture 7" descr="Picture 7"/>
          <p:cNvPicPr>
            <a:picLocks noChangeAspect="1"/>
          </p:cNvPicPr>
          <p:nvPr/>
        </p:nvPicPr>
        <p:blipFill>
          <a:blip r:embed="rId5">
            <a:extLst/>
          </a:blip>
          <a:stretch>
            <a:fillRect/>
          </a:stretch>
        </p:blipFill>
        <p:spPr>
          <a:xfrm>
            <a:off x="0" y="0"/>
            <a:ext cx="13004800" cy="9753600"/>
          </a:xfrm>
          <a:prstGeom prst="rect">
            <a:avLst/>
          </a:prstGeom>
          <a:ln w="12700">
            <a:miter lim="400000"/>
          </a:ln>
        </p:spPr>
      </p:pic>
      <p:pic>
        <p:nvPicPr>
          <p:cNvPr id="519" name="Picture 8" descr="Picture 8"/>
          <p:cNvPicPr>
            <a:picLocks noChangeAspect="1"/>
          </p:cNvPicPr>
          <p:nvPr/>
        </p:nvPicPr>
        <p:blipFill>
          <a:blip r:embed="rId6">
            <a:extLst/>
          </a:blip>
          <a:stretch>
            <a:fillRect/>
          </a:stretch>
        </p:blipFill>
        <p:spPr>
          <a:xfrm>
            <a:off x="-50800" y="-38100"/>
            <a:ext cx="13004800" cy="9753600"/>
          </a:xfrm>
          <a:prstGeom prst="rect">
            <a:avLst/>
          </a:prstGeom>
          <a:ln w="12700">
            <a:miter lim="400000"/>
          </a:ln>
        </p:spPr>
      </p:pic>
      <p:sp>
        <p:nvSpPr>
          <p:cNvPr id="520" name="Rectangle 10"/>
          <p:cNvSpPr txBox="1"/>
          <p:nvPr/>
        </p:nvSpPr>
        <p:spPr>
          <a:xfrm>
            <a:off x="863600" y="474662"/>
            <a:ext cx="11277600" cy="1498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a:defRPr b="1" sz="4800">
                <a:solidFill>
                  <a:srgbClr val="C13061"/>
                </a:solidFill>
              </a:defRPr>
            </a:lvl1pPr>
          </a:lstStyle>
          <a:p>
            <a:pPr/>
            <a:r>
              <a:t>Expertisegebied Kinderverpleegkunde</a:t>
            </a:r>
          </a:p>
        </p:txBody>
      </p:sp>
      <p:sp>
        <p:nvSpPr>
          <p:cNvPr id="521" name="Tijdelijke aanduiding voor inhoud 2"/>
          <p:cNvSpPr txBox="1"/>
          <p:nvPr/>
        </p:nvSpPr>
        <p:spPr>
          <a:xfrm>
            <a:off x="893762" y="1816099"/>
            <a:ext cx="11266489" cy="4216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42900" indent="-342900">
              <a:spcBef>
                <a:spcPts val="1100"/>
              </a:spcBef>
              <a:buClr>
                <a:srgbClr val="FF850D"/>
              </a:buClr>
              <a:buSzPct val="100000"/>
              <a:buFont typeface="Lucida Grande"/>
              <a:buChar char="•"/>
              <a:defRPr sz="3200">
                <a:solidFill>
                  <a:srgbClr val="FF850D"/>
                </a:solidFill>
              </a:defRPr>
            </a:pPr>
            <a:r>
              <a:t>Het Expertisegebied kinderverpleegkundige voor professionals die bij de verpleging en verzorging van het kind en zijn gezin betrokken zijn.</a:t>
            </a:r>
            <a:endParaRPr sz="4400"/>
          </a:p>
          <a:p>
            <a:pPr marL="342900" indent="-342900">
              <a:spcBef>
                <a:spcPts val="1100"/>
              </a:spcBef>
              <a:buClr>
                <a:srgbClr val="FF850D"/>
              </a:buClr>
              <a:buSzPct val="100000"/>
              <a:buFont typeface="Lucida Grande"/>
              <a:buChar char="•"/>
              <a:defRPr sz="3200">
                <a:solidFill>
                  <a:srgbClr val="FF850D"/>
                </a:solidFill>
              </a:defRPr>
            </a:pPr>
          </a:p>
          <a:p>
            <a:pPr marL="342900" indent="-342900">
              <a:spcBef>
                <a:spcPts val="1100"/>
              </a:spcBef>
              <a:buClr>
                <a:srgbClr val="FF850D"/>
              </a:buClr>
              <a:buSzPct val="100000"/>
              <a:buFont typeface="Lucida Grande"/>
              <a:buChar char="•"/>
              <a:defRPr sz="3200">
                <a:solidFill>
                  <a:srgbClr val="C00000"/>
                </a:solidFill>
              </a:defRPr>
            </a:pPr>
            <a:r>
              <a:t>Expertisegebied, vormt de basis voor de herziening van het opleidingsprofiel voor de verpleegkundige vervolgopleiding Kinderverpleegkunde en de eindtermen van het College Zorg Opleiding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 Titel en object">
  <a:themeElements>
    <a:clrScheme name="Default - Titel en objec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 Titel en object">
      <a:majorFont>
        <a:latin typeface="Helvetica"/>
        <a:ea typeface="Helvetica"/>
        <a:cs typeface="Helvetica"/>
      </a:majorFont>
      <a:minorFont>
        <a:latin typeface="Calibri"/>
        <a:ea typeface="Calibri"/>
        <a:cs typeface="Calibri"/>
      </a:minorFont>
    </a:fontScheme>
    <a:fmtScheme name="Default - Titel en obj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 Titel en object">
  <a:themeElements>
    <a:clrScheme name="Default - Titel en objec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 Titel en object">
      <a:majorFont>
        <a:latin typeface="Helvetica"/>
        <a:ea typeface="Helvetica"/>
        <a:cs typeface="Helvetica"/>
      </a:majorFont>
      <a:minorFont>
        <a:latin typeface="Calibri"/>
        <a:ea typeface="Calibri"/>
        <a:cs typeface="Calibri"/>
      </a:minorFont>
    </a:fontScheme>
    <a:fmtScheme name="Default - Titel en obj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