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308" r:id="rId5"/>
    <p:sldId id="356" r:id="rId6"/>
    <p:sldId id="362" r:id="rId7"/>
    <p:sldId id="359" r:id="rId8"/>
    <p:sldId id="324" r:id="rId9"/>
    <p:sldId id="355" r:id="rId10"/>
    <p:sldId id="311" r:id="rId11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3">
          <p15:clr>
            <a:srgbClr val="A4A3A4"/>
          </p15:clr>
        </p15:guide>
        <p15:guide id="2" pos="22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lder, H.F.M. te" initials="MHt" lastIdx="3" clrIdx="0">
    <p:extLst>
      <p:ext uri="{19B8F6BF-5375-455C-9EA6-DF929625EA0E}">
        <p15:presenceInfo xmlns:p15="http://schemas.microsoft.com/office/powerpoint/2012/main" userId="S::h.f.m.te.molder@vu.nl::7429a790-025a-4bee-b73e-74016b2971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CF"/>
    <a:srgbClr val="007A60"/>
    <a:srgbClr val="04A64B"/>
    <a:srgbClr val="A89900"/>
    <a:srgbClr val="A37C28"/>
    <a:srgbClr val="D95139"/>
    <a:srgbClr val="D03124"/>
    <a:srgbClr val="B1101A"/>
    <a:srgbClr val="993334"/>
    <a:srgbClr val="EE3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32" autoAdjust="0"/>
    <p:restoredTop sz="94698"/>
  </p:normalViewPr>
  <p:slideViewPr>
    <p:cSldViewPr snapToGrid="0" snapToObjects="1">
      <p:cViewPr varScale="1">
        <p:scale>
          <a:sx n="86" d="100"/>
          <a:sy n="86" d="100"/>
        </p:scale>
        <p:origin x="1214" y="58"/>
      </p:cViewPr>
      <p:guideLst>
        <p:guide orient="horz" pos="4273"/>
        <p:guide pos="2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201E16-7309-405E-810B-5FCA9AFDD10F}" type="datetime1">
              <a:rPr lang="nl-NL"/>
              <a:pPr/>
              <a:t>18-12-2020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074B61-66BF-48FA-BB78-F79AE791C4D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9054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twee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 10"/>
          <p:cNvSpPr/>
          <p:nvPr userDrawn="1"/>
        </p:nvSpPr>
        <p:spPr bwMode="auto">
          <a:xfrm>
            <a:off x="868365" y="1458345"/>
            <a:ext cx="196850" cy="98425"/>
          </a:xfrm>
          <a:custGeom>
            <a:avLst/>
            <a:gdLst>
              <a:gd name="connsiteX0" fmla="*/ 0 w 196850"/>
              <a:gd name="connsiteY0" fmla="*/ 3175 h 98425"/>
              <a:gd name="connsiteX1" fmla="*/ 95250 w 196850"/>
              <a:gd name="connsiteY1" fmla="*/ 98425 h 98425"/>
              <a:gd name="connsiteX2" fmla="*/ 196850 w 196850"/>
              <a:gd name="connsiteY2" fmla="*/ 0 h 98425"/>
              <a:gd name="connsiteX3" fmla="*/ 0 w 196850"/>
              <a:gd name="connsiteY3" fmla="*/ 3175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50" h="98425">
                <a:moveTo>
                  <a:pt x="0" y="3175"/>
                </a:moveTo>
                <a:lnTo>
                  <a:pt x="95250" y="98425"/>
                </a:lnTo>
                <a:lnTo>
                  <a:pt x="196850" y="0"/>
                </a:lnTo>
                <a:lnTo>
                  <a:pt x="0" y="3175"/>
                </a:lnTo>
                <a:close/>
              </a:path>
            </a:pathLst>
          </a:custGeom>
          <a:solidFill>
            <a:srgbClr val="0089CF">
              <a:alpha val="9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C6BCE98-DCBE-3248-A510-D30F23AB1D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9528" y="5896327"/>
            <a:ext cx="2159187" cy="642585"/>
          </a:xfrm>
          <a:prstGeom prst="rect">
            <a:avLst/>
          </a:prstGeom>
        </p:spPr>
      </p:pic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4AD07396-293E-C340-A28D-F2B73F431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0268" y="6356350"/>
            <a:ext cx="53195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nl-NL"/>
              <a:t>Change footer text: menu &gt; insert &gt; header en footer text</a:t>
            </a:r>
            <a:endParaRPr lang="nl-NL" dirty="0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E529B74A-4329-C849-8FA2-22D34562E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1300" y="6356350"/>
            <a:ext cx="10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alibri"/>
              </a:defRPr>
            </a:lvl1pPr>
          </a:lstStyle>
          <a:p>
            <a:fld id="{16CC70A2-6B8C-4FE8-A4AE-E466C9B2130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1833" y="358786"/>
            <a:ext cx="6227695" cy="1099560"/>
          </a:xfrm>
          <a:prstGeom prst="rect">
            <a:avLst/>
          </a:prstGeom>
          <a:solidFill>
            <a:srgbClr val="0089CF">
              <a:alpha val="89804"/>
            </a:srgbClr>
          </a:solidFill>
        </p:spPr>
        <p:txBody>
          <a:bodyPr wrap="square" lIns="252000" tIns="144000" rIns="144000" bIns="144000" anchor="ctr" anchorCtr="0">
            <a:normAutofit/>
          </a:bodyPr>
          <a:lstStyle>
            <a:lvl1pPr algn="l">
              <a:defRPr lang="nl-NL" sz="4400" cap="all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70000" lvl="0" algn="l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Main title slide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062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19" descr="VU_NL_400px-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2" y="6237288"/>
            <a:ext cx="10334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jdelijke aanduiding voor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322909" y="1440000"/>
            <a:ext cx="8461093" cy="4968000"/>
          </a:xfrm>
        </p:spPr>
        <p:txBody>
          <a:bodyPr>
            <a:noAutofit/>
          </a:bodyPr>
          <a:lstStyle>
            <a:lvl1pPr marL="270000" indent="0">
              <a:spcBef>
                <a:spcPts val="0"/>
              </a:spcBef>
              <a:buNone/>
              <a:defRPr sz="26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40000" indent="-270000">
              <a:spcBef>
                <a:spcPts val="0"/>
              </a:spcBef>
              <a:buClr>
                <a:srgbClr val="0089CF"/>
              </a:buClr>
              <a:buSzPct val="80000"/>
              <a:buFont typeface="Wingdings" charset="2"/>
              <a:buChar char="§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36575" indent="-266700">
              <a:spcBef>
                <a:spcPts val="0"/>
              </a:spcBef>
              <a:buClr>
                <a:srgbClr val="C00000"/>
              </a:buClr>
              <a:buSzPct val="80000"/>
              <a:buFont typeface="Lucida Grande"/>
              <a:buChar char="&gt;"/>
              <a:defRPr sz="2000">
                <a:latin typeface="Calibri" panose="020F0502020204030204" pitchFamily="34" charset="0"/>
              </a:defRPr>
            </a:lvl3pPr>
            <a:lvl4pPr marL="828000" indent="-262800">
              <a:spcBef>
                <a:spcPts val="0"/>
              </a:spcBef>
              <a:buClr>
                <a:srgbClr val="0089CF"/>
              </a:buClr>
              <a:buSzPct val="80000"/>
              <a:buFont typeface="Arial"/>
              <a:buChar char="&gt;"/>
              <a:defRPr sz="2000">
                <a:latin typeface="Calibri" panose="020F0502020204030204" pitchFamily="34" charset="0"/>
              </a:defRPr>
            </a:lvl4pPr>
            <a:lvl5pPr marL="1071563" indent="-261938">
              <a:spcBef>
                <a:spcPts val="0"/>
              </a:spcBef>
              <a:buClr>
                <a:srgbClr val="C00000"/>
              </a:buClr>
              <a:buSzPct val="80000"/>
              <a:buFont typeface="Arial"/>
              <a:buChar char="&gt;"/>
              <a:defRPr sz="20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8" name="Driehoekje"/>
          <p:cNvSpPr/>
          <p:nvPr userDrawn="1"/>
        </p:nvSpPr>
        <p:spPr>
          <a:xfrm flipV="1">
            <a:off x="617540" y="1195200"/>
            <a:ext cx="192087" cy="107951"/>
          </a:xfrm>
          <a:prstGeom prst="triangle">
            <a:avLst/>
          </a:prstGeom>
          <a:solidFill>
            <a:srgbClr val="0089CF">
              <a:alpha val="89804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B380C0B2-F599-8D4D-9AAB-5646EAFD0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541" y="6356350"/>
            <a:ext cx="5402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89CF"/>
                </a:solidFill>
                <a:latin typeface="Calibri"/>
              </a:defRPr>
            </a:lvl1pPr>
          </a:lstStyle>
          <a:p>
            <a:r>
              <a:rPr lang="nl-NL"/>
              <a:t>Change footer text: menu &gt; insert &gt; header en footer text</a:t>
            </a:r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50BA43BD-5468-C346-BF05-48877DFB4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1300" y="6356350"/>
            <a:ext cx="10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89CF"/>
                </a:solidFill>
                <a:latin typeface="Calibri"/>
              </a:defRPr>
            </a:lvl1pPr>
          </a:lstStyle>
          <a:p>
            <a:fld id="{16CC70A2-6B8C-4FE8-A4AE-E466C9B2130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04" y="116632"/>
            <a:ext cx="8928992" cy="1078568"/>
          </a:xfrm>
          <a:prstGeom prst="rect">
            <a:avLst/>
          </a:prstGeom>
          <a:solidFill>
            <a:srgbClr val="0089CF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288000" tIns="144000" rIns="72000" bIns="72000" anchor="ctr">
            <a:normAutofit/>
          </a:bodyPr>
          <a:lstStyle>
            <a:lvl1pPr algn="l">
              <a:defRPr lang="nl-NL" cap="all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 algn="l" eaLnBrk="0" hangingPunct="0">
              <a:lnSpc>
                <a:spcPts val="3200"/>
              </a:lnSpc>
            </a:pPr>
            <a:r>
              <a:rPr lang="en-US" dirty="0"/>
              <a:t>Text/image</a:t>
            </a:r>
            <a:br>
              <a:rPr lang="en-US" dirty="0"/>
            </a:br>
            <a:r>
              <a:rPr lang="en-US" dirty="0"/>
              <a:t>max 2 lines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0372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U tekstdia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2" descr="VU_NL_400px-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2" y="6237288"/>
            <a:ext cx="10334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tekst 19"/>
          <p:cNvSpPr>
            <a:spLocks noGrp="1"/>
          </p:cNvSpPr>
          <p:nvPr>
            <p:ph type="body" sz="quarter" idx="17" hasCustomPrompt="1"/>
          </p:nvPr>
        </p:nvSpPr>
        <p:spPr>
          <a:xfrm>
            <a:off x="4504266" y="1555531"/>
            <a:ext cx="4316205" cy="4681757"/>
          </a:xfrm>
          <a:prstGeom prst="rect">
            <a:avLst/>
          </a:prstGeom>
        </p:spPr>
        <p:txBody>
          <a:bodyPr lIns="0" tIns="0" bIns="0">
            <a:noAutofit/>
          </a:bodyPr>
          <a:lstStyle>
            <a:lvl1pPr marL="270000" indent="0">
              <a:spcBef>
                <a:spcPts val="0"/>
              </a:spcBef>
              <a:buFontTx/>
              <a:buNone/>
              <a:defRPr sz="2600">
                <a:latin typeface="Calibri"/>
                <a:cs typeface="Calibri"/>
              </a:defRPr>
            </a:lvl1pPr>
            <a:lvl2pPr marL="540000" indent="-270000">
              <a:spcBef>
                <a:spcPts val="0"/>
              </a:spcBef>
              <a:buClr>
                <a:srgbClr val="0089CF"/>
              </a:buClr>
              <a:buFont typeface="Wingdings" charset="2"/>
              <a:buChar char="§"/>
              <a:defRPr sz="2600">
                <a:latin typeface="Calibri"/>
                <a:cs typeface="Calibri"/>
              </a:defRPr>
            </a:lvl2pPr>
            <a:lvl3pPr marL="828000" indent="-263525">
              <a:buClr>
                <a:srgbClr val="0089CF"/>
              </a:buClr>
              <a:buFont typeface="Calibri" panose="020F0502020204030204" pitchFamily="34" charset="0"/>
              <a:buChar char="&gt;"/>
              <a:defRPr>
                <a:latin typeface="Calibri"/>
                <a:cs typeface="Calibri"/>
              </a:defRPr>
            </a:lvl3pPr>
            <a:lvl4pPr marL="536575" indent="-263525">
              <a:buClr>
                <a:srgbClr val="C00000"/>
              </a:buClr>
              <a:defRPr>
                <a:latin typeface="Calibri"/>
                <a:cs typeface="Calibri"/>
              </a:defRPr>
            </a:lvl4pPr>
            <a:lvl5pPr marL="536575" indent="-263525">
              <a:buClr>
                <a:srgbClr val="C00000"/>
              </a:buCl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4052888" cy="6858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nl-NL" noProof="0" dirty="0"/>
              <a:t>Click on </a:t>
            </a:r>
            <a:r>
              <a:rPr lang="nl-NL" noProof="0" dirty="0" err="1"/>
              <a:t>the</a:t>
            </a:r>
            <a:r>
              <a:rPr lang="nl-NL" noProof="0" dirty="0"/>
              <a:t> icon </a:t>
            </a:r>
            <a:r>
              <a:rPr lang="nl-NL" noProof="0" dirty="0" err="1"/>
              <a:t>to</a:t>
            </a:r>
            <a:r>
              <a:rPr lang="nl-NL" noProof="0" dirty="0"/>
              <a:t> change </a:t>
            </a:r>
            <a:r>
              <a:rPr lang="nl-NL" noProof="0" dirty="0" err="1"/>
              <a:t>the</a:t>
            </a:r>
            <a:r>
              <a:rPr lang="nl-NL" noProof="0" dirty="0"/>
              <a:t> image</a:t>
            </a:r>
          </a:p>
        </p:txBody>
      </p:sp>
      <p:sp>
        <p:nvSpPr>
          <p:cNvPr id="16" name="Driehoekje"/>
          <p:cNvSpPr/>
          <p:nvPr userDrawn="1"/>
        </p:nvSpPr>
        <p:spPr>
          <a:xfrm flipV="1">
            <a:off x="4738930" y="1195200"/>
            <a:ext cx="192087" cy="107951"/>
          </a:xfrm>
          <a:prstGeom prst="triangle">
            <a:avLst/>
          </a:prstGeom>
          <a:solidFill>
            <a:srgbClr val="0089CF">
              <a:alpha val="89804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7" name="Tijdelijke aanduiding voor voettekst 4">
            <a:extLst>
              <a:ext uri="{FF2B5EF4-FFF2-40B4-BE49-F238E27FC236}">
                <a16:creationId xmlns:a16="http://schemas.microsoft.com/office/drawing/2014/main" id="{6EA3969D-2A94-7848-A322-C7DF4AA85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0879" y="6356350"/>
            <a:ext cx="5424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95000"/>
                  </a:schemeClr>
                </a:solidFill>
                <a:latin typeface="Calibri"/>
              </a:defRPr>
            </a:lvl1pPr>
          </a:lstStyle>
          <a:p>
            <a:r>
              <a:rPr lang="nl-NL" dirty="0"/>
              <a:t>Change </a:t>
            </a:r>
            <a:r>
              <a:rPr lang="nl-NL" dirty="0" err="1"/>
              <a:t>footer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: menu &gt; </a:t>
            </a:r>
            <a:r>
              <a:rPr lang="nl-NL" dirty="0" err="1"/>
              <a:t>insert</a:t>
            </a:r>
            <a:r>
              <a:rPr lang="nl-NL" dirty="0"/>
              <a:t> &gt; header en </a:t>
            </a:r>
            <a:r>
              <a:rPr lang="nl-NL" dirty="0" err="1"/>
              <a:t>footer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8" name="Tijdelijke aanduiding voor dianummer 5">
            <a:extLst>
              <a:ext uri="{FF2B5EF4-FFF2-40B4-BE49-F238E27FC236}">
                <a16:creationId xmlns:a16="http://schemas.microsoft.com/office/drawing/2014/main" id="{E0F81E05-B179-7943-BDA0-20E8EC5FD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9271" y="6356350"/>
            <a:ext cx="10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  <a:latin typeface="Calibri"/>
              </a:defRPr>
            </a:lvl1pPr>
          </a:lstStyle>
          <a:p>
            <a:fld id="{16CC70A2-6B8C-4FE8-A4AE-E466C9B2130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894" y="116632"/>
            <a:ext cx="4752850" cy="1078568"/>
          </a:xfrm>
          <a:prstGeom prst="rect">
            <a:avLst/>
          </a:prstGeom>
          <a:solidFill>
            <a:srgbClr val="0089CF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288000" tIns="144000" rIns="72000" bIns="72000" anchor="ctr">
            <a:normAutofit/>
          </a:bodyPr>
          <a:lstStyle>
            <a:lvl1pPr algn="l">
              <a:defRPr lang="nl-NL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pPr lvl="0" algn="l" eaLnBrk="0" hangingPunct="0">
              <a:lnSpc>
                <a:spcPts val="3200"/>
              </a:lnSpc>
            </a:pPr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3231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twee regel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6858000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 dirty="0"/>
              <a:t>Click on </a:t>
            </a:r>
            <a:r>
              <a:rPr lang="nl-NL" noProof="0" dirty="0" err="1"/>
              <a:t>the</a:t>
            </a:r>
            <a:r>
              <a:rPr lang="nl-NL" noProof="0" dirty="0"/>
              <a:t> icon </a:t>
            </a:r>
            <a:r>
              <a:rPr lang="nl-NL" noProof="0" dirty="0" err="1"/>
              <a:t>to</a:t>
            </a:r>
            <a:r>
              <a:rPr lang="nl-NL" noProof="0" dirty="0"/>
              <a:t> change </a:t>
            </a:r>
            <a:r>
              <a:rPr lang="nl-NL" noProof="0" dirty="0" err="1"/>
              <a:t>the</a:t>
            </a:r>
            <a:r>
              <a:rPr lang="nl-NL" noProof="0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2037839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twee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6858000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 dirty="0"/>
              <a:t>Click on </a:t>
            </a:r>
            <a:r>
              <a:rPr lang="nl-NL" noProof="0" dirty="0" err="1"/>
              <a:t>the</a:t>
            </a:r>
            <a:r>
              <a:rPr lang="nl-NL" noProof="0" dirty="0"/>
              <a:t> icon </a:t>
            </a:r>
            <a:r>
              <a:rPr lang="nl-NL" noProof="0" dirty="0" err="1"/>
              <a:t>to</a:t>
            </a:r>
            <a:r>
              <a:rPr lang="nl-NL" noProof="0" dirty="0"/>
              <a:t> change </a:t>
            </a:r>
            <a:r>
              <a:rPr lang="nl-NL" noProof="0" dirty="0" err="1"/>
              <a:t>the</a:t>
            </a:r>
            <a:r>
              <a:rPr lang="nl-NL" noProof="0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3930995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5649915" y="5976939"/>
            <a:ext cx="3248025" cy="6127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130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+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28400" y="460800"/>
            <a:ext cx="5490000" cy="1080000"/>
          </a:xfrm>
          <a:prstGeom prst="rect">
            <a:avLst/>
          </a:prstGeom>
          <a:solidFill>
            <a:srgbClr val="0089CF"/>
          </a:solidFill>
          <a:ln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txBody>
          <a:bodyPr lIns="180000" tIns="108000" rIns="108000" bIns="0" anchor="ctr" anchorCtr="0">
            <a:noAutofit/>
          </a:bodyPr>
          <a:lstStyle>
            <a:lvl1pPr algn="l">
              <a:lnSpc>
                <a:spcPts val="3200"/>
              </a:lnSpc>
              <a:defRPr sz="320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up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lines</a:t>
            </a:r>
            <a:endParaRPr lang="nl-NL" dirty="0"/>
          </a:p>
        </p:txBody>
      </p:sp>
      <p:sp>
        <p:nvSpPr>
          <p:cNvPr id="7" name="KopieerDriehoekje"/>
          <p:cNvSpPr>
            <a:spLocks noChangeAspect="1"/>
          </p:cNvSpPr>
          <p:nvPr userDrawn="1"/>
        </p:nvSpPr>
        <p:spPr>
          <a:xfrm flipV="1">
            <a:off x="927100" y="1540800"/>
            <a:ext cx="216000" cy="108000"/>
          </a:xfrm>
          <a:prstGeom prst="triangle">
            <a:avLst/>
          </a:prstGeom>
          <a:solidFill>
            <a:srgbClr val="0089CF"/>
          </a:solidFill>
          <a:ln w="3175"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428400" y="1715520"/>
            <a:ext cx="5490000" cy="539801"/>
          </a:xfrm>
          <a:solidFill>
            <a:srgbClr val="005B9D"/>
          </a:solidFill>
          <a:ln>
            <a:noFill/>
          </a:ln>
        </p:spPr>
        <p:txBody>
          <a:bodyPr wrap="square" lIns="180000" tIns="72000" rIns="108000" bIns="144000">
            <a:spAutoFit/>
          </a:bodyPr>
          <a:lstStyle>
            <a:lvl1pPr marL="0" marR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cap="none" baseline="0">
                <a:solidFill>
                  <a:schemeClr val="bg1"/>
                </a:solidFill>
                <a:latin typeface="Calibri"/>
              </a:defRPr>
            </a:lvl1pPr>
            <a:lvl2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Text</a:t>
            </a:r>
            <a:r>
              <a:rPr lang="nl-NL" dirty="0"/>
              <a:t> block </a:t>
            </a:r>
            <a:r>
              <a:rPr lang="nl-NL" dirty="0" err="1"/>
              <a:t>adapts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amount</a:t>
            </a:r>
            <a:r>
              <a:rPr lang="nl-NL" dirty="0"/>
              <a:t> of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9" name="KopieerBalk"/>
          <p:cNvSpPr/>
          <p:nvPr userDrawn="1"/>
        </p:nvSpPr>
        <p:spPr>
          <a:xfrm>
            <a:off x="908602" y="1568448"/>
            <a:ext cx="144016" cy="147600"/>
          </a:xfrm>
          <a:prstGeom prst="rtTriangle">
            <a:avLst/>
          </a:prstGeom>
          <a:solidFill>
            <a:srgbClr val="005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0" name="KopieerBalk"/>
          <p:cNvSpPr/>
          <p:nvPr userDrawn="1"/>
        </p:nvSpPr>
        <p:spPr>
          <a:xfrm flipH="1">
            <a:off x="1016423" y="1568448"/>
            <a:ext cx="144016" cy="147600"/>
          </a:xfrm>
          <a:prstGeom prst="rtTriangle">
            <a:avLst/>
          </a:prstGeom>
          <a:solidFill>
            <a:srgbClr val="005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1" name="KopieerBalk"/>
          <p:cNvSpPr/>
          <p:nvPr userDrawn="1"/>
        </p:nvSpPr>
        <p:spPr>
          <a:xfrm flipH="1">
            <a:off x="1160437" y="1568448"/>
            <a:ext cx="4755600" cy="147600"/>
          </a:xfrm>
          <a:prstGeom prst="rect">
            <a:avLst/>
          </a:prstGeom>
          <a:solidFill>
            <a:srgbClr val="005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2" name="KopieerBalk"/>
          <p:cNvSpPr/>
          <p:nvPr userDrawn="1"/>
        </p:nvSpPr>
        <p:spPr>
          <a:xfrm flipH="1">
            <a:off x="429790" y="1568448"/>
            <a:ext cx="478800" cy="147600"/>
          </a:xfrm>
          <a:prstGeom prst="rect">
            <a:avLst/>
          </a:prstGeom>
          <a:solidFill>
            <a:srgbClr val="005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11843" y="6356350"/>
            <a:ext cx="5307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nl-NL"/>
              <a:t>Change footer text: menu &gt; insert &gt; header en footer text</a:t>
            </a:r>
            <a:endParaRPr lang="nl-NL" dirty="0"/>
          </a:p>
        </p:txBody>
      </p:sp>
      <p:sp>
        <p:nvSpPr>
          <p:cNvPr id="1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1300" y="6356350"/>
            <a:ext cx="10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alibri"/>
              </a:defRPr>
            </a:lvl1pPr>
          </a:lstStyle>
          <a:p>
            <a:fld id="{16CC70A2-6B8C-4FE8-A4AE-E466C9B2130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CD13921-6C2D-A749-8DAB-0C3657B60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41928" y="6048727"/>
            <a:ext cx="2159187" cy="64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+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28400" y="460800"/>
            <a:ext cx="5490000" cy="1080000"/>
          </a:xfrm>
          <a:prstGeom prst="rect">
            <a:avLst/>
          </a:prstGeom>
          <a:solidFill>
            <a:srgbClr val="883FA0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txBody>
          <a:bodyPr lIns="180000" tIns="108000" rIns="108000" bIns="0" anchor="ctr" anchorCtr="0">
            <a:noAutofit/>
          </a:bodyPr>
          <a:lstStyle>
            <a:lvl1pPr algn="l">
              <a:lnSpc>
                <a:spcPts val="3200"/>
              </a:lnSpc>
              <a:defRPr sz="320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nl-NL" dirty="0" err="1"/>
              <a:t>Choose</a:t>
            </a:r>
            <a:r>
              <a:rPr lang="nl-NL" dirty="0"/>
              <a:t> </a:t>
            </a:r>
            <a:r>
              <a:rPr lang="nl-NL" dirty="0" err="1"/>
              <a:t>faculty</a:t>
            </a:r>
            <a:r>
              <a:rPr lang="nl-NL" dirty="0"/>
              <a:t> dia </a:t>
            </a:r>
            <a:r>
              <a:rPr lang="nl-NL" dirty="0" err="1"/>
              <a:t>from</a:t>
            </a:r>
            <a:r>
              <a:rPr lang="nl-NL" dirty="0"/>
              <a:t> slidemodel</a:t>
            </a:r>
          </a:p>
        </p:txBody>
      </p:sp>
      <p:sp>
        <p:nvSpPr>
          <p:cNvPr id="7" name="KopieerDriehoekje"/>
          <p:cNvSpPr>
            <a:spLocks noChangeAspect="1"/>
          </p:cNvSpPr>
          <p:nvPr userDrawn="1"/>
        </p:nvSpPr>
        <p:spPr>
          <a:xfrm flipV="1">
            <a:off x="927100" y="1540800"/>
            <a:ext cx="216000" cy="108000"/>
          </a:xfrm>
          <a:prstGeom prst="triangle">
            <a:avLst/>
          </a:prstGeom>
          <a:solidFill>
            <a:srgbClr val="883FA0">
              <a:alpha val="89804"/>
            </a:srgbClr>
          </a:solidFill>
          <a:ln w="3175"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428400" y="1715520"/>
            <a:ext cx="5490000" cy="539801"/>
          </a:xfrm>
          <a:solidFill>
            <a:srgbClr val="92278F">
              <a:alpha val="89804"/>
            </a:srgbClr>
          </a:solidFill>
          <a:ln>
            <a:noFill/>
          </a:ln>
        </p:spPr>
        <p:txBody>
          <a:bodyPr wrap="square" lIns="180000" tIns="72000" rIns="108000" bIns="144000">
            <a:spAutoFit/>
          </a:bodyPr>
          <a:lstStyle>
            <a:lvl1pPr marL="0" marR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cap="none" baseline="0">
                <a:solidFill>
                  <a:schemeClr val="bg1"/>
                </a:solidFill>
                <a:latin typeface="Calibri"/>
              </a:defRPr>
            </a:lvl1pPr>
            <a:lvl2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Text</a:t>
            </a:r>
            <a:r>
              <a:rPr lang="nl-NL" dirty="0"/>
              <a:t> block </a:t>
            </a:r>
            <a:r>
              <a:rPr lang="nl-NL" dirty="0" err="1"/>
              <a:t>adapts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amount</a:t>
            </a:r>
            <a:r>
              <a:rPr lang="nl-NL" dirty="0"/>
              <a:t> of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9" name="KopieerBalk"/>
          <p:cNvSpPr/>
          <p:nvPr userDrawn="1"/>
        </p:nvSpPr>
        <p:spPr>
          <a:xfrm>
            <a:off x="908602" y="1568448"/>
            <a:ext cx="144016" cy="147600"/>
          </a:xfrm>
          <a:prstGeom prst="rtTriangle">
            <a:avLst/>
          </a:prstGeom>
          <a:solidFill>
            <a:srgbClr val="92278F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0" name="KopieerBalk"/>
          <p:cNvSpPr/>
          <p:nvPr userDrawn="1"/>
        </p:nvSpPr>
        <p:spPr>
          <a:xfrm flipH="1">
            <a:off x="1016423" y="1568448"/>
            <a:ext cx="144016" cy="147600"/>
          </a:xfrm>
          <a:prstGeom prst="rtTriangle">
            <a:avLst/>
          </a:prstGeom>
          <a:solidFill>
            <a:srgbClr val="92278F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1" name="KopieerBalk"/>
          <p:cNvSpPr/>
          <p:nvPr userDrawn="1"/>
        </p:nvSpPr>
        <p:spPr>
          <a:xfrm flipH="1">
            <a:off x="1160437" y="1568448"/>
            <a:ext cx="4755600" cy="147600"/>
          </a:xfrm>
          <a:prstGeom prst="rect">
            <a:avLst/>
          </a:prstGeom>
          <a:solidFill>
            <a:srgbClr val="92278F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2" name="KopieerBalk"/>
          <p:cNvSpPr/>
          <p:nvPr userDrawn="1"/>
        </p:nvSpPr>
        <p:spPr>
          <a:xfrm flipH="1">
            <a:off x="429790" y="1568448"/>
            <a:ext cx="478800" cy="147600"/>
          </a:xfrm>
          <a:prstGeom prst="rect">
            <a:avLst/>
          </a:prstGeom>
          <a:solidFill>
            <a:srgbClr val="92278F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82906" y="6356350"/>
            <a:ext cx="5336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nl-NL"/>
              <a:t>Change footer text: menu &gt; insert &gt; header en footer text</a:t>
            </a:r>
            <a:endParaRPr lang="nl-NL" dirty="0"/>
          </a:p>
        </p:txBody>
      </p:sp>
      <p:sp>
        <p:nvSpPr>
          <p:cNvPr id="1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1300" y="6356350"/>
            <a:ext cx="10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alibri"/>
              </a:defRPr>
            </a:lvl1pPr>
          </a:lstStyle>
          <a:p>
            <a:fld id="{16CC70A2-6B8C-4FE8-A4AE-E466C9B2130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40E2435-E63D-1B47-8661-79333206D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65045" y="6036507"/>
            <a:ext cx="3253043" cy="61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7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+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28400" y="460800"/>
            <a:ext cx="5490000" cy="1080000"/>
          </a:xfrm>
          <a:prstGeom prst="rect">
            <a:avLst/>
          </a:prstGeom>
          <a:solidFill>
            <a:srgbClr val="B94A85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txBody>
          <a:bodyPr lIns="180000" tIns="108000" rIns="108000" bIns="0" anchor="ctr" anchorCtr="0">
            <a:noAutofit/>
          </a:bodyPr>
          <a:lstStyle>
            <a:lvl1pPr algn="l">
              <a:lnSpc>
                <a:spcPts val="3200"/>
              </a:lnSpc>
              <a:defRPr sz="320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up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lines</a:t>
            </a:r>
            <a:endParaRPr lang="nl-NL" dirty="0"/>
          </a:p>
        </p:txBody>
      </p:sp>
      <p:sp>
        <p:nvSpPr>
          <p:cNvPr id="7" name="KopieerDriehoekje"/>
          <p:cNvSpPr>
            <a:spLocks noChangeAspect="1"/>
          </p:cNvSpPr>
          <p:nvPr userDrawn="1"/>
        </p:nvSpPr>
        <p:spPr>
          <a:xfrm flipV="1">
            <a:off x="927100" y="1540800"/>
            <a:ext cx="216000" cy="108000"/>
          </a:xfrm>
          <a:prstGeom prst="triangle">
            <a:avLst/>
          </a:prstGeom>
          <a:solidFill>
            <a:srgbClr val="B94A85">
              <a:alpha val="89804"/>
            </a:srgbClr>
          </a:solidFill>
          <a:ln w="3175"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428400" y="1715520"/>
            <a:ext cx="5490000" cy="539801"/>
          </a:xfrm>
          <a:solidFill>
            <a:srgbClr val="EE3D8A">
              <a:alpha val="89804"/>
            </a:srgbClr>
          </a:solidFill>
          <a:ln>
            <a:noFill/>
          </a:ln>
        </p:spPr>
        <p:txBody>
          <a:bodyPr wrap="square" lIns="180000" tIns="72000" rIns="108000" bIns="144000">
            <a:spAutoFit/>
          </a:bodyPr>
          <a:lstStyle>
            <a:lvl1pPr marL="0" marR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cap="none" baseline="0">
                <a:solidFill>
                  <a:schemeClr val="bg1"/>
                </a:solidFill>
                <a:latin typeface="Calibri"/>
              </a:defRPr>
            </a:lvl1pPr>
            <a:lvl2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Text</a:t>
            </a:r>
            <a:r>
              <a:rPr lang="nl-NL" dirty="0"/>
              <a:t> block </a:t>
            </a:r>
            <a:r>
              <a:rPr lang="nl-NL" dirty="0" err="1"/>
              <a:t>adapts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amount</a:t>
            </a:r>
            <a:r>
              <a:rPr lang="nl-NL" dirty="0"/>
              <a:t> of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9" name="KopieerBalk"/>
          <p:cNvSpPr/>
          <p:nvPr userDrawn="1"/>
        </p:nvSpPr>
        <p:spPr>
          <a:xfrm>
            <a:off x="908602" y="1568448"/>
            <a:ext cx="144016" cy="147600"/>
          </a:xfrm>
          <a:prstGeom prst="rtTriangle">
            <a:avLst/>
          </a:prstGeom>
          <a:solidFill>
            <a:srgbClr val="EE3D8A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0" name="KopieerBalk"/>
          <p:cNvSpPr/>
          <p:nvPr userDrawn="1"/>
        </p:nvSpPr>
        <p:spPr>
          <a:xfrm flipH="1">
            <a:off x="1016423" y="1568448"/>
            <a:ext cx="144016" cy="147600"/>
          </a:xfrm>
          <a:prstGeom prst="rtTriangle">
            <a:avLst/>
          </a:prstGeom>
          <a:solidFill>
            <a:srgbClr val="EE3D8A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1" name="KopieerBalk"/>
          <p:cNvSpPr/>
          <p:nvPr userDrawn="1"/>
        </p:nvSpPr>
        <p:spPr>
          <a:xfrm flipH="1">
            <a:off x="1160437" y="1568448"/>
            <a:ext cx="4755600" cy="147600"/>
          </a:xfrm>
          <a:prstGeom prst="rect">
            <a:avLst/>
          </a:prstGeom>
          <a:solidFill>
            <a:srgbClr val="EE3D8A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2" name="KopieerBalk"/>
          <p:cNvSpPr/>
          <p:nvPr userDrawn="1"/>
        </p:nvSpPr>
        <p:spPr>
          <a:xfrm flipH="1">
            <a:off x="429790" y="1568448"/>
            <a:ext cx="478800" cy="147600"/>
          </a:xfrm>
          <a:prstGeom prst="rect">
            <a:avLst/>
          </a:prstGeom>
          <a:solidFill>
            <a:srgbClr val="EE3D8A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00268" y="6356350"/>
            <a:ext cx="53195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nl-NL"/>
              <a:t>Change footer text: menu &gt; insert &gt; header en footer text</a:t>
            </a:r>
            <a:endParaRPr lang="nl-NL" dirty="0"/>
          </a:p>
        </p:txBody>
      </p:sp>
      <p:sp>
        <p:nvSpPr>
          <p:cNvPr id="1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1300" y="6356350"/>
            <a:ext cx="10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alibri"/>
              </a:defRPr>
            </a:lvl1pPr>
          </a:lstStyle>
          <a:p>
            <a:fld id="{16CC70A2-6B8C-4FE8-A4AE-E466C9B2130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40E2435-E63D-1B47-8661-79333206D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65045" y="6039243"/>
            <a:ext cx="3253043" cy="60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5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+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28400" y="460800"/>
            <a:ext cx="5490000" cy="1080000"/>
          </a:xfrm>
          <a:prstGeom prst="rect">
            <a:avLst/>
          </a:prstGeom>
          <a:solidFill>
            <a:srgbClr val="993334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txBody>
          <a:bodyPr lIns="180000" tIns="108000" rIns="108000" bIns="0" anchor="ctr" anchorCtr="0">
            <a:noAutofit/>
          </a:bodyPr>
          <a:lstStyle>
            <a:lvl1pPr algn="l">
              <a:lnSpc>
                <a:spcPts val="3200"/>
              </a:lnSpc>
              <a:defRPr sz="320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up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lines</a:t>
            </a:r>
            <a:endParaRPr lang="nl-NL" dirty="0"/>
          </a:p>
        </p:txBody>
      </p:sp>
      <p:sp>
        <p:nvSpPr>
          <p:cNvPr id="7" name="KopieerDriehoekje"/>
          <p:cNvSpPr>
            <a:spLocks noChangeAspect="1"/>
          </p:cNvSpPr>
          <p:nvPr userDrawn="1"/>
        </p:nvSpPr>
        <p:spPr>
          <a:xfrm flipV="1">
            <a:off x="927100" y="1540800"/>
            <a:ext cx="216000" cy="108000"/>
          </a:xfrm>
          <a:prstGeom prst="triangle">
            <a:avLst/>
          </a:prstGeom>
          <a:solidFill>
            <a:srgbClr val="993334">
              <a:alpha val="89804"/>
            </a:srgbClr>
          </a:solidFill>
          <a:ln w="3175"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428400" y="1715520"/>
            <a:ext cx="5490000" cy="539801"/>
          </a:xfrm>
          <a:solidFill>
            <a:srgbClr val="B1101A">
              <a:alpha val="89804"/>
            </a:srgbClr>
          </a:solidFill>
          <a:ln>
            <a:noFill/>
          </a:ln>
        </p:spPr>
        <p:txBody>
          <a:bodyPr wrap="square" lIns="180000" tIns="72000" rIns="108000" bIns="144000">
            <a:spAutoFit/>
          </a:bodyPr>
          <a:lstStyle>
            <a:lvl1pPr marL="0" marR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cap="none" baseline="0">
                <a:solidFill>
                  <a:schemeClr val="bg1"/>
                </a:solidFill>
                <a:latin typeface="Calibri"/>
              </a:defRPr>
            </a:lvl1pPr>
            <a:lvl2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Text</a:t>
            </a:r>
            <a:r>
              <a:rPr lang="nl-NL" dirty="0"/>
              <a:t> block </a:t>
            </a:r>
            <a:r>
              <a:rPr lang="nl-NL" dirty="0" err="1"/>
              <a:t>adapts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amount</a:t>
            </a:r>
            <a:r>
              <a:rPr lang="nl-NL" dirty="0"/>
              <a:t> of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9" name="KopieerBalk"/>
          <p:cNvSpPr/>
          <p:nvPr userDrawn="1"/>
        </p:nvSpPr>
        <p:spPr>
          <a:xfrm>
            <a:off x="908602" y="1568448"/>
            <a:ext cx="144016" cy="147600"/>
          </a:xfrm>
          <a:prstGeom prst="rtTriangle">
            <a:avLst/>
          </a:prstGeom>
          <a:solidFill>
            <a:srgbClr val="B1101A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0" name="KopieerBalk"/>
          <p:cNvSpPr/>
          <p:nvPr userDrawn="1"/>
        </p:nvSpPr>
        <p:spPr>
          <a:xfrm flipH="1">
            <a:off x="1016423" y="1568448"/>
            <a:ext cx="144016" cy="147600"/>
          </a:xfrm>
          <a:prstGeom prst="rtTriangle">
            <a:avLst/>
          </a:prstGeom>
          <a:solidFill>
            <a:srgbClr val="B1101A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1" name="KopieerBalk"/>
          <p:cNvSpPr/>
          <p:nvPr userDrawn="1"/>
        </p:nvSpPr>
        <p:spPr>
          <a:xfrm flipH="1">
            <a:off x="1160437" y="1568448"/>
            <a:ext cx="4755600" cy="147600"/>
          </a:xfrm>
          <a:prstGeom prst="rect">
            <a:avLst/>
          </a:prstGeom>
          <a:solidFill>
            <a:srgbClr val="B1101A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2" name="KopieerBalk"/>
          <p:cNvSpPr/>
          <p:nvPr userDrawn="1"/>
        </p:nvSpPr>
        <p:spPr>
          <a:xfrm flipH="1">
            <a:off x="429790" y="1568448"/>
            <a:ext cx="478800" cy="147600"/>
          </a:xfrm>
          <a:prstGeom prst="rect">
            <a:avLst/>
          </a:prstGeom>
          <a:solidFill>
            <a:srgbClr val="B1101A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71332" y="6356350"/>
            <a:ext cx="5348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nl-NL"/>
              <a:t>Change footer text: menu &gt; insert &gt; header en footer text</a:t>
            </a:r>
            <a:endParaRPr lang="nl-NL" dirty="0"/>
          </a:p>
        </p:txBody>
      </p:sp>
      <p:sp>
        <p:nvSpPr>
          <p:cNvPr id="1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1300" y="6356350"/>
            <a:ext cx="10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alibri"/>
              </a:defRPr>
            </a:lvl1pPr>
          </a:lstStyle>
          <a:p>
            <a:fld id="{16CC70A2-6B8C-4FE8-A4AE-E466C9B2130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40E2435-E63D-1B47-8661-79333206D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65046" y="6039243"/>
            <a:ext cx="3253041" cy="60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1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+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28400" y="460800"/>
            <a:ext cx="5490000" cy="1080000"/>
          </a:xfrm>
          <a:prstGeom prst="rect">
            <a:avLst/>
          </a:prstGeom>
          <a:solidFill>
            <a:srgbClr val="D03124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txBody>
          <a:bodyPr lIns="180000" tIns="108000" rIns="108000" bIns="0" anchor="ctr" anchorCtr="0">
            <a:noAutofit/>
          </a:bodyPr>
          <a:lstStyle>
            <a:lvl1pPr algn="l">
              <a:lnSpc>
                <a:spcPts val="3200"/>
              </a:lnSpc>
              <a:defRPr sz="320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up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lines</a:t>
            </a:r>
            <a:endParaRPr lang="nl-NL" dirty="0"/>
          </a:p>
        </p:txBody>
      </p:sp>
      <p:sp>
        <p:nvSpPr>
          <p:cNvPr id="7" name="KopieerDriehoekje"/>
          <p:cNvSpPr>
            <a:spLocks noChangeAspect="1"/>
          </p:cNvSpPr>
          <p:nvPr userDrawn="1"/>
        </p:nvSpPr>
        <p:spPr>
          <a:xfrm flipV="1">
            <a:off x="927100" y="1540800"/>
            <a:ext cx="216000" cy="108000"/>
          </a:xfrm>
          <a:prstGeom prst="triangle">
            <a:avLst/>
          </a:prstGeom>
          <a:solidFill>
            <a:srgbClr val="D03124">
              <a:alpha val="89804"/>
            </a:srgbClr>
          </a:solidFill>
          <a:ln w="3175"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428400" y="1715520"/>
            <a:ext cx="5490000" cy="539801"/>
          </a:xfrm>
          <a:solidFill>
            <a:srgbClr val="D95139">
              <a:alpha val="89804"/>
            </a:srgbClr>
          </a:solidFill>
          <a:ln>
            <a:noFill/>
          </a:ln>
        </p:spPr>
        <p:txBody>
          <a:bodyPr wrap="square" lIns="180000" tIns="72000" rIns="108000" bIns="144000">
            <a:spAutoFit/>
          </a:bodyPr>
          <a:lstStyle>
            <a:lvl1pPr marL="0" marR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cap="none" baseline="0">
                <a:solidFill>
                  <a:schemeClr val="bg1"/>
                </a:solidFill>
                <a:latin typeface="Calibri"/>
              </a:defRPr>
            </a:lvl1pPr>
            <a:lvl2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Text</a:t>
            </a:r>
            <a:r>
              <a:rPr lang="nl-NL" dirty="0"/>
              <a:t> block </a:t>
            </a:r>
            <a:r>
              <a:rPr lang="nl-NL" dirty="0" err="1"/>
              <a:t>adapts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amount</a:t>
            </a:r>
            <a:r>
              <a:rPr lang="nl-NL" dirty="0"/>
              <a:t> of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9" name="KopieerBalk"/>
          <p:cNvSpPr/>
          <p:nvPr userDrawn="1"/>
        </p:nvSpPr>
        <p:spPr>
          <a:xfrm>
            <a:off x="908602" y="1568448"/>
            <a:ext cx="144016" cy="147600"/>
          </a:xfrm>
          <a:prstGeom prst="rtTriangle">
            <a:avLst/>
          </a:prstGeom>
          <a:solidFill>
            <a:srgbClr val="D95139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0" name="KopieerBalk"/>
          <p:cNvSpPr/>
          <p:nvPr userDrawn="1"/>
        </p:nvSpPr>
        <p:spPr>
          <a:xfrm flipH="1">
            <a:off x="1016423" y="1568448"/>
            <a:ext cx="144016" cy="147600"/>
          </a:xfrm>
          <a:prstGeom prst="rtTriangle">
            <a:avLst/>
          </a:prstGeom>
          <a:solidFill>
            <a:srgbClr val="D95139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1" name="KopieerBalk"/>
          <p:cNvSpPr/>
          <p:nvPr userDrawn="1"/>
        </p:nvSpPr>
        <p:spPr>
          <a:xfrm flipH="1">
            <a:off x="1160437" y="1568448"/>
            <a:ext cx="4755600" cy="147600"/>
          </a:xfrm>
          <a:prstGeom prst="rect">
            <a:avLst/>
          </a:prstGeom>
          <a:solidFill>
            <a:srgbClr val="D95139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2" name="KopieerBalk"/>
          <p:cNvSpPr/>
          <p:nvPr userDrawn="1"/>
        </p:nvSpPr>
        <p:spPr>
          <a:xfrm flipH="1">
            <a:off x="429790" y="1568448"/>
            <a:ext cx="478800" cy="147600"/>
          </a:xfrm>
          <a:prstGeom prst="rect">
            <a:avLst/>
          </a:prstGeom>
          <a:solidFill>
            <a:srgbClr val="D95139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88694" y="6356350"/>
            <a:ext cx="53311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nl-NL"/>
              <a:t>Change footer text: menu &gt; insert &gt; header en footer text</a:t>
            </a:r>
            <a:endParaRPr lang="nl-NL" dirty="0"/>
          </a:p>
        </p:txBody>
      </p:sp>
      <p:sp>
        <p:nvSpPr>
          <p:cNvPr id="1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1300" y="6356350"/>
            <a:ext cx="10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alibri"/>
              </a:defRPr>
            </a:lvl1pPr>
          </a:lstStyle>
          <a:p>
            <a:fld id="{16CC70A2-6B8C-4FE8-A4AE-E466C9B2130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40E2435-E63D-1B47-8661-79333206D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65046" y="6039243"/>
            <a:ext cx="3253041" cy="60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3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+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28400" y="460800"/>
            <a:ext cx="5490000" cy="1080000"/>
          </a:xfrm>
          <a:prstGeom prst="rect">
            <a:avLst/>
          </a:prstGeom>
          <a:solidFill>
            <a:srgbClr val="A37C28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txBody>
          <a:bodyPr lIns="180000" tIns="108000" rIns="108000" bIns="0" anchor="ctr" anchorCtr="0">
            <a:noAutofit/>
          </a:bodyPr>
          <a:lstStyle>
            <a:lvl1pPr algn="l">
              <a:lnSpc>
                <a:spcPts val="3200"/>
              </a:lnSpc>
              <a:defRPr sz="320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up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lines</a:t>
            </a:r>
            <a:endParaRPr lang="nl-NL" dirty="0"/>
          </a:p>
        </p:txBody>
      </p:sp>
      <p:sp>
        <p:nvSpPr>
          <p:cNvPr id="7" name="KopieerDriehoekje"/>
          <p:cNvSpPr>
            <a:spLocks noChangeAspect="1"/>
          </p:cNvSpPr>
          <p:nvPr userDrawn="1"/>
        </p:nvSpPr>
        <p:spPr>
          <a:xfrm flipV="1">
            <a:off x="927100" y="1540800"/>
            <a:ext cx="216000" cy="108000"/>
          </a:xfrm>
          <a:prstGeom prst="triangle">
            <a:avLst/>
          </a:prstGeom>
          <a:solidFill>
            <a:srgbClr val="A37C28">
              <a:alpha val="89804"/>
            </a:srgbClr>
          </a:solidFill>
          <a:ln w="3175"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428400" y="1715520"/>
            <a:ext cx="5490000" cy="539801"/>
          </a:xfrm>
          <a:solidFill>
            <a:srgbClr val="A89900">
              <a:alpha val="89804"/>
            </a:srgbClr>
          </a:solidFill>
          <a:ln>
            <a:noFill/>
          </a:ln>
        </p:spPr>
        <p:txBody>
          <a:bodyPr wrap="square" lIns="180000" tIns="72000" rIns="108000" bIns="144000">
            <a:spAutoFit/>
          </a:bodyPr>
          <a:lstStyle>
            <a:lvl1pPr marL="0" marR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cap="none" baseline="0">
                <a:solidFill>
                  <a:schemeClr val="bg1"/>
                </a:solidFill>
                <a:latin typeface="Calibri"/>
              </a:defRPr>
            </a:lvl1pPr>
            <a:lvl2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Text</a:t>
            </a:r>
            <a:r>
              <a:rPr lang="nl-NL" dirty="0"/>
              <a:t> block </a:t>
            </a:r>
            <a:r>
              <a:rPr lang="nl-NL" dirty="0" err="1"/>
              <a:t>adapts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amount</a:t>
            </a:r>
            <a:r>
              <a:rPr lang="nl-NL" dirty="0"/>
              <a:t> of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9" name="KopieerBalk"/>
          <p:cNvSpPr/>
          <p:nvPr userDrawn="1"/>
        </p:nvSpPr>
        <p:spPr>
          <a:xfrm>
            <a:off x="908602" y="1568448"/>
            <a:ext cx="144016" cy="147600"/>
          </a:xfrm>
          <a:prstGeom prst="rtTriangle">
            <a:avLst/>
          </a:prstGeom>
          <a:solidFill>
            <a:srgbClr val="A89900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0" name="KopieerBalk"/>
          <p:cNvSpPr/>
          <p:nvPr userDrawn="1"/>
        </p:nvSpPr>
        <p:spPr>
          <a:xfrm flipH="1">
            <a:off x="1016423" y="1568448"/>
            <a:ext cx="144016" cy="147600"/>
          </a:xfrm>
          <a:prstGeom prst="rtTriangle">
            <a:avLst/>
          </a:prstGeom>
          <a:solidFill>
            <a:srgbClr val="A89900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1" name="KopieerBalk"/>
          <p:cNvSpPr/>
          <p:nvPr userDrawn="1"/>
        </p:nvSpPr>
        <p:spPr>
          <a:xfrm flipH="1">
            <a:off x="1160437" y="1568448"/>
            <a:ext cx="4755600" cy="147600"/>
          </a:xfrm>
          <a:prstGeom prst="rect">
            <a:avLst/>
          </a:prstGeom>
          <a:solidFill>
            <a:srgbClr val="A89900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2" name="KopieerBalk"/>
          <p:cNvSpPr/>
          <p:nvPr userDrawn="1"/>
        </p:nvSpPr>
        <p:spPr>
          <a:xfrm flipH="1">
            <a:off x="429790" y="1568448"/>
            <a:ext cx="478800" cy="147600"/>
          </a:xfrm>
          <a:prstGeom prst="rect">
            <a:avLst/>
          </a:prstGeom>
          <a:solidFill>
            <a:srgbClr val="A89900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82906" y="6356350"/>
            <a:ext cx="5336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nl-NL"/>
              <a:t>Change footer text: menu &gt; insert &gt; header en footer text</a:t>
            </a:r>
            <a:endParaRPr lang="nl-NL" dirty="0"/>
          </a:p>
        </p:txBody>
      </p:sp>
      <p:sp>
        <p:nvSpPr>
          <p:cNvPr id="1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1300" y="6356350"/>
            <a:ext cx="10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alibri"/>
              </a:defRPr>
            </a:lvl1pPr>
          </a:lstStyle>
          <a:p>
            <a:fld id="{16CC70A2-6B8C-4FE8-A4AE-E466C9B2130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40E2435-E63D-1B47-8661-79333206D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9527" y="6039243"/>
            <a:ext cx="3224079" cy="60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8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 +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28400" y="460800"/>
            <a:ext cx="5490000" cy="1080000"/>
          </a:xfrm>
          <a:prstGeom prst="rect">
            <a:avLst/>
          </a:prstGeom>
          <a:solidFill>
            <a:srgbClr val="04A64B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txBody>
          <a:bodyPr lIns="180000" tIns="108000" rIns="108000" bIns="0" anchor="ctr" anchorCtr="0">
            <a:noAutofit/>
          </a:bodyPr>
          <a:lstStyle>
            <a:lvl1pPr algn="l">
              <a:lnSpc>
                <a:spcPts val="3200"/>
              </a:lnSpc>
              <a:defRPr sz="320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up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lines</a:t>
            </a:r>
            <a:endParaRPr lang="nl-NL" dirty="0"/>
          </a:p>
        </p:txBody>
      </p:sp>
      <p:sp>
        <p:nvSpPr>
          <p:cNvPr id="7" name="KopieerDriehoekje"/>
          <p:cNvSpPr>
            <a:spLocks noChangeAspect="1"/>
          </p:cNvSpPr>
          <p:nvPr userDrawn="1"/>
        </p:nvSpPr>
        <p:spPr>
          <a:xfrm flipV="1">
            <a:off x="927100" y="1540800"/>
            <a:ext cx="216000" cy="108000"/>
          </a:xfrm>
          <a:prstGeom prst="triangle">
            <a:avLst/>
          </a:prstGeom>
          <a:solidFill>
            <a:srgbClr val="04A64B">
              <a:alpha val="89804"/>
            </a:srgbClr>
          </a:solidFill>
          <a:ln w="3175"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428400" y="1715520"/>
            <a:ext cx="5490000" cy="539801"/>
          </a:xfrm>
          <a:solidFill>
            <a:srgbClr val="007A60">
              <a:alpha val="89804"/>
            </a:srgbClr>
          </a:solidFill>
          <a:ln>
            <a:noFill/>
          </a:ln>
        </p:spPr>
        <p:txBody>
          <a:bodyPr wrap="square" lIns="180000" tIns="72000" rIns="108000" bIns="144000">
            <a:spAutoFit/>
          </a:bodyPr>
          <a:lstStyle>
            <a:lvl1pPr marL="0" marR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cap="none" baseline="0">
                <a:solidFill>
                  <a:schemeClr val="bg1"/>
                </a:solidFill>
                <a:latin typeface="Calibri"/>
              </a:defRPr>
            </a:lvl1pPr>
            <a:lvl2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Text</a:t>
            </a:r>
            <a:r>
              <a:rPr lang="nl-NL" dirty="0"/>
              <a:t> block </a:t>
            </a:r>
            <a:r>
              <a:rPr lang="nl-NL" dirty="0" err="1"/>
              <a:t>adapts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amount</a:t>
            </a:r>
            <a:r>
              <a:rPr lang="nl-NL" dirty="0"/>
              <a:t> of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9" name="KopieerBalk"/>
          <p:cNvSpPr/>
          <p:nvPr userDrawn="1"/>
        </p:nvSpPr>
        <p:spPr>
          <a:xfrm>
            <a:off x="908602" y="1568448"/>
            <a:ext cx="144016" cy="147600"/>
          </a:xfrm>
          <a:prstGeom prst="rtTriangle">
            <a:avLst/>
          </a:prstGeom>
          <a:solidFill>
            <a:srgbClr val="007A60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0" name="KopieerBalk"/>
          <p:cNvSpPr/>
          <p:nvPr userDrawn="1"/>
        </p:nvSpPr>
        <p:spPr>
          <a:xfrm flipH="1">
            <a:off x="1016423" y="1568448"/>
            <a:ext cx="144016" cy="147600"/>
          </a:xfrm>
          <a:prstGeom prst="rtTriangle">
            <a:avLst/>
          </a:prstGeom>
          <a:solidFill>
            <a:srgbClr val="007A60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1" name="KopieerBalk"/>
          <p:cNvSpPr/>
          <p:nvPr userDrawn="1"/>
        </p:nvSpPr>
        <p:spPr>
          <a:xfrm flipH="1">
            <a:off x="1160437" y="1568448"/>
            <a:ext cx="4755600" cy="147600"/>
          </a:xfrm>
          <a:prstGeom prst="rect">
            <a:avLst/>
          </a:prstGeom>
          <a:solidFill>
            <a:srgbClr val="007A60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2" name="KopieerBalk"/>
          <p:cNvSpPr/>
          <p:nvPr userDrawn="1"/>
        </p:nvSpPr>
        <p:spPr>
          <a:xfrm flipH="1">
            <a:off x="429790" y="1568448"/>
            <a:ext cx="478800" cy="147600"/>
          </a:xfrm>
          <a:prstGeom prst="rect">
            <a:avLst/>
          </a:prstGeom>
          <a:solidFill>
            <a:srgbClr val="007A60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59757" y="6356350"/>
            <a:ext cx="5360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nl-NL"/>
              <a:t>Change footer text: menu &gt; insert &gt; header en footer text</a:t>
            </a:r>
            <a:endParaRPr lang="nl-NL" dirty="0"/>
          </a:p>
        </p:txBody>
      </p:sp>
      <p:sp>
        <p:nvSpPr>
          <p:cNvPr id="1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1300" y="6356350"/>
            <a:ext cx="10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alibri"/>
              </a:defRPr>
            </a:lvl1pPr>
          </a:lstStyle>
          <a:p>
            <a:fld id="{16CC70A2-6B8C-4FE8-A4AE-E466C9B2130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40E2435-E63D-1B47-8661-79333206D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9527" y="6041955"/>
            <a:ext cx="3224079" cy="60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6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+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28400" y="460800"/>
            <a:ext cx="5490000" cy="1080000"/>
          </a:xfrm>
          <a:prstGeom prst="rect">
            <a:avLst/>
          </a:prstGeom>
          <a:solidFill>
            <a:srgbClr val="33ADAC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txBody>
          <a:bodyPr lIns="180000" tIns="108000" rIns="108000" bIns="0" anchor="ctr" anchorCtr="0">
            <a:noAutofit/>
          </a:bodyPr>
          <a:lstStyle>
            <a:lvl1pPr algn="l">
              <a:lnSpc>
                <a:spcPts val="3200"/>
              </a:lnSpc>
              <a:defRPr sz="320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up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lines</a:t>
            </a:r>
            <a:endParaRPr lang="nl-NL" dirty="0"/>
          </a:p>
        </p:txBody>
      </p:sp>
      <p:sp>
        <p:nvSpPr>
          <p:cNvPr id="7" name="KopieerDriehoekje"/>
          <p:cNvSpPr>
            <a:spLocks noChangeAspect="1"/>
          </p:cNvSpPr>
          <p:nvPr userDrawn="1"/>
        </p:nvSpPr>
        <p:spPr>
          <a:xfrm flipV="1">
            <a:off x="927100" y="1540800"/>
            <a:ext cx="216000" cy="108000"/>
          </a:xfrm>
          <a:prstGeom prst="triangle">
            <a:avLst/>
          </a:prstGeom>
          <a:solidFill>
            <a:srgbClr val="33ADAC">
              <a:alpha val="89804"/>
            </a:srgbClr>
          </a:solidFill>
          <a:ln w="3175"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428400" y="1715520"/>
            <a:ext cx="5490000" cy="539801"/>
          </a:xfrm>
          <a:solidFill>
            <a:srgbClr val="00A0AF"/>
          </a:solidFill>
          <a:ln>
            <a:noFill/>
          </a:ln>
        </p:spPr>
        <p:txBody>
          <a:bodyPr wrap="square" lIns="180000" tIns="72000" rIns="108000" bIns="144000">
            <a:spAutoFit/>
          </a:bodyPr>
          <a:lstStyle>
            <a:lvl1pPr marL="0" marR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cap="none" baseline="0">
                <a:solidFill>
                  <a:schemeClr val="bg1"/>
                </a:solidFill>
                <a:latin typeface="Calibri"/>
              </a:defRPr>
            </a:lvl1pPr>
            <a:lvl2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Text</a:t>
            </a:r>
            <a:r>
              <a:rPr lang="nl-NL" dirty="0"/>
              <a:t> block </a:t>
            </a:r>
            <a:r>
              <a:rPr lang="nl-NL" dirty="0" err="1"/>
              <a:t>adapts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amount</a:t>
            </a:r>
            <a:r>
              <a:rPr lang="nl-NL" dirty="0"/>
              <a:t> of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9" name="KopieerBalk"/>
          <p:cNvSpPr/>
          <p:nvPr userDrawn="1"/>
        </p:nvSpPr>
        <p:spPr>
          <a:xfrm>
            <a:off x="908602" y="1568448"/>
            <a:ext cx="144016" cy="147600"/>
          </a:xfrm>
          <a:prstGeom prst="rtTriangle">
            <a:avLst/>
          </a:prstGeom>
          <a:solidFill>
            <a:srgbClr val="00A0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0" name="KopieerBalk"/>
          <p:cNvSpPr/>
          <p:nvPr userDrawn="1"/>
        </p:nvSpPr>
        <p:spPr>
          <a:xfrm flipH="1">
            <a:off x="1016423" y="1568448"/>
            <a:ext cx="144016" cy="147600"/>
          </a:xfrm>
          <a:prstGeom prst="rtTriangle">
            <a:avLst/>
          </a:prstGeom>
          <a:solidFill>
            <a:srgbClr val="00A0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1" name="KopieerBalk"/>
          <p:cNvSpPr/>
          <p:nvPr userDrawn="1"/>
        </p:nvSpPr>
        <p:spPr>
          <a:xfrm flipH="1">
            <a:off x="1160437" y="1568448"/>
            <a:ext cx="4755600" cy="147600"/>
          </a:xfrm>
          <a:prstGeom prst="rect">
            <a:avLst/>
          </a:prstGeom>
          <a:solidFill>
            <a:srgbClr val="00A0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2" name="KopieerBalk"/>
          <p:cNvSpPr/>
          <p:nvPr userDrawn="1"/>
        </p:nvSpPr>
        <p:spPr>
          <a:xfrm flipH="1">
            <a:off x="429790" y="1568448"/>
            <a:ext cx="478800" cy="147600"/>
          </a:xfrm>
          <a:prstGeom prst="rect">
            <a:avLst/>
          </a:prstGeom>
          <a:solidFill>
            <a:srgbClr val="00A0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71332" y="6356350"/>
            <a:ext cx="5348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nl-NL"/>
              <a:t>Change footer text: menu &gt; insert &gt; header en footer text</a:t>
            </a:r>
            <a:endParaRPr lang="nl-NL" dirty="0"/>
          </a:p>
        </p:txBody>
      </p:sp>
      <p:sp>
        <p:nvSpPr>
          <p:cNvPr id="1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1300" y="6356350"/>
            <a:ext cx="10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alibri"/>
              </a:defRPr>
            </a:lvl1pPr>
          </a:lstStyle>
          <a:p>
            <a:fld id="{16CC70A2-6B8C-4FE8-A4AE-E466C9B2130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40E2435-E63D-1B47-8661-79333206D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437" y="6036507"/>
            <a:ext cx="3282260" cy="61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324000" y="1440000"/>
            <a:ext cx="8460000" cy="49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64" r:id="rId9"/>
    <p:sldLayoutId id="2147483660" r:id="rId10"/>
    <p:sldLayoutId id="2147483661" r:id="rId11"/>
    <p:sldLayoutId id="2147483663" r:id="rId12"/>
    <p:sldLayoutId id="2147483672" r:id="rId13"/>
    <p:sldLayoutId id="2147483657" r:id="rId14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 Narrow Bold"/>
          <a:ea typeface="ＭＳ Ｐゴシック" charset="-128"/>
          <a:cs typeface="Arial Narrow Bold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9pPr>
    </p:titleStyle>
    <p:bodyStyle>
      <a:lvl1pPr marL="273050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200" kern="1200">
          <a:solidFill>
            <a:schemeClr val="tx1"/>
          </a:solidFill>
          <a:latin typeface="Calibri" panose="020F0502020204030204" pitchFamily="34" charset="0"/>
          <a:ea typeface="ＭＳ Ｐゴシック" charset="-128"/>
          <a:cs typeface="Calibri" panose="020F0502020204030204" pitchFamily="34" charset="0"/>
        </a:defRPr>
      </a:lvl1pPr>
      <a:lvl2pPr marL="271463" indent="-271463" algn="l" defTabSz="457200" rtl="0" eaLnBrk="1" fontAlgn="base" hangingPunct="1">
        <a:spcBef>
          <a:spcPts val="0"/>
        </a:spcBef>
        <a:spcAft>
          <a:spcPct val="0"/>
        </a:spcAft>
        <a:buClr>
          <a:srgbClr val="0089CF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ＭＳ Ｐゴシック" charset="-128"/>
          <a:cs typeface="+mn-cs"/>
        </a:defRPr>
      </a:lvl2pPr>
      <a:lvl3pPr marL="542925" indent="-271463" algn="l" defTabSz="457200" rtl="0" eaLnBrk="1" fontAlgn="base" hangingPunct="1">
        <a:spcBef>
          <a:spcPts val="0"/>
        </a:spcBef>
        <a:spcAft>
          <a:spcPct val="0"/>
        </a:spcAft>
        <a:buClr>
          <a:srgbClr val="0089CF"/>
        </a:buClr>
        <a:buSzPct val="80000"/>
        <a:buFont typeface="Lucida Grande"/>
        <a:buChar char="&gt;"/>
        <a:defRPr sz="1800" kern="1200">
          <a:solidFill>
            <a:schemeClr val="tx1"/>
          </a:solidFill>
          <a:latin typeface="Calibri" panose="020F0502020204030204" pitchFamily="34" charset="0"/>
          <a:ea typeface="ＭＳ Ｐゴシック" charset="-128"/>
          <a:cs typeface="+mn-cs"/>
        </a:defRPr>
      </a:lvl3pPr>
      <a:lvl4pPr marL="809625" indent="-266700" algn="l" defTabSz="457200" rtl="0" eaLnBrk="1" fontAlgn="base" hangingPunct="1">
        <a:spcBef>
          <a:spcPts val="0"/>
        </a:spcBef>
        <a:spcAft>
          <a:spcPct val="0"/>
        </a:spcAft>
        <a:buClr>
          <a:srgbClr val="0089CF"/>
        </a:buClr>
        <a:buSzPct val="80000"/>
        <a:buFont typeface="Lucida Grande"/>
        <a:buChar char="&gt;"/>
        <a:defRPr sz="1600" kern="1200">
          <a:solidFill>
            <a:schemeClr val="tx1"/>
          </a:solidFill>
          <a:latin typeface="Calibri" panose="020F0502020204030204" pitchFamily="34" charset="0"/>
          <a:ea typeface="ＭＳ Ｐゴシック" charset="-128"/>
          <a:cs typeface="+mn-cs"/>
        </a:defRPr>
      </a:lvl4pPr>
      <a:lvl5pPr marL="1071563" indent="-261938" algn="l" defTabSz="457200" rtl="0" eaLnBrk="1" fontAlgn="base" hangingPunct="1">
        <a:spcBef>
          <a:spcPts val="0"/>
        </a:spcBef>
        <a:spcAft>
          <a:spcPct val="0"/>
        </a:spcAft>
        <a:buClr>
          <a:srgbClr val="0089CF"/>
        </a:buClr>
        <a:buSzPct val="80000"/>
        <a:buFont typeface="Lucida Grande"/>
        <a:buChar char="&gt;"/>
        <a:defRPr sz="1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D9C104A-724A-9948-A466-39625638E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CC70A2-6B8C-4FE8-A4AE-E466C9B2130C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100" b="1" dirty="0"/>
              <a:t>Shots at </a:t>
            </a:r>
            <a:r>
              <a:rPr lang="nl-NL" sz="3100" b="1" dirty="0" err="1"/>
              <a:t>stake</a:t>
            </a:r>
            <a:br>
              <a:rPr lang="nl-NL" dirty="0"/>
            </a:br>
            <a:r>
              <a:rPr lang="en-US" sz="2200" cap="none" dirty="0"/>
              <a:t>Facilitating Interactions between Professionals and Parents on Childhood Vaccination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984639739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9A6E96-3824-40CB-AC5B-D8F8A98EF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CC70A2-6B8C-4FE8-A4AE-E466C9B2130C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5282779-23EE-4B62-99AE-71B690D72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2800" b="1" dirty="0">
                <a:solidFill>
                  <a:prstClr val="white"/>
                </a:solidFill>
              </a:rPr>
              <a:t>Shots at </a:t>
            </a:r>
            <a:r>
              <a:rPr lang="nl-NL" sz="2800" b="1" dirty="0" err="1">
                <a:solidFill>
                  <a:prstClr val="white"/>
                </a:solidFill>
              </a:rPr>
              <a:t>stake</a:t>
            </a:r>
            <a:br>
              <a:rPr lang="nl-NL" sz="4000" dirty="0">
                <a:solidFill>
                  <a:prstClr val="white"/>
                </a:solidFill>
              </a:rPr>
            </a:br>
            <a:r>
              <a:rPr lang="en-US" sz="2000" cap="none" dirty="0">
                <a:solidFill>
                  <a:prstClr val="white"/>
                </a:solidFill>
              </a:rPr>
              <a:t>Facilitating Interactions between Professionals and Parents on Childhood Vaccination</a:t>
            </a:r>
            <a:endParaRPr lang="nl-NL" dirty="0"/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8B29D6AA-16AE-431D-AC46-803DF046B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881983"/>
              </p:ext>
            </p:extLst>
          </p:nvPr>
        </p:nvGraphicFramePr>
        <p:xfrm>
          <a:off x="880845" y="1560352"/>
          <a:ext cx="6853806" cy="521347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33755">
                  <a:extLst>
                    <a:ext uri="{9D8B030D-6E8A-4147-A177-3AD203B41FA5}">
                      <a16:colId xmlns:a16="http://schemas.microsoft.com/office/drawing/2014/main" val="3796438104"/>
                    </a:ext>
                  </a:extLst>
                </a:gridCol>
                <a:gridCol w="4820051">
                  <a:extLst>
                    <a:ext uri="{9D8B030D-6E8A-4147-A177-3AD203B41FA5}">
                      <a16:colId xmlns:a16="http://schemas.microsoft.com/office/drawing/2014/main" val="2572624284"/>
                    </a:ext>
                  </a:extLst>
                </a:gridCol>
              </a:tblGrid>
              <a:tr h="408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Promovendus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Robert Prettner, Vrije Universiteit Amsterdam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5874024"/>
                  </a:ext>
                </a:extLst>
              </a:tr>
              <a:tr h="20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Promotor: 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Prof. Hedwig te Molder, Vrije Universiteit Amsterdam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355318"/>
                  </a:ext>
                </a:extLst>
              </a:tr>
              <a:tr h="2745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400" b="1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Promotor: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Prof. Jeffrey Robinson, Portland State University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5039919"/>
                  </a:ext>
                </a:extLst>
              </a:tr>
              <a:tr h="5073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Co-Promotor: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nl-NL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Dr. Alies van Lier,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RIVM</a:t>
                      </a:r>
                      <a:endParaRPr lang="nl-NL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1248718"/>
                  </a:ext>
                </a:extLst>
              </a:tr>
              <a:tr h="2745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</a:t>
                      </a:r>
                      <a:r>
                        <a:rPr lang="nl-NL" sz="1400" b="1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opdracht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van: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nl-N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Ministerie van Volksgezondheid, Welzijn en Sport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(VWS)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5202136"/>
                  </a:ext>
                </a:extLst>
              </a:tr>
              <a:tr h="10372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</a:t>
                      </a:r>
                      <a:r>
                        <a:rPr lang="nl-NL" sz="1400" b="1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samenwerking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met: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RIVM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AJN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Jeugdartsen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Nederland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9665797"/>
                  </a:ext>
                </a:extLst>
              </a:tr>
              <a:tr h="24549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nl-NL" sz="1400" b="1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Begeleidingscommissie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 </a:t>
                      </a:r>
                      <a:r>
                        <a:rPr lang="nl-NL" sz="1400" noProof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Tinneke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Beirens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AJN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Jeugdartsen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Nederland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Henrike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Horst, AJN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Jeugdartsen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Nederland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Nathalie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Noort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JGZ Zuid-Holland West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Hans van Vliet, RIVM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5904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141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2910" y="1440000"/>
            <a:ext cx="8713586" cy="1496147"/>
          </a:xfrm>
        </p:spPr>
        <p:txBody>
          <a:bodyPr/>
          <a:lstStyle/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nl-NL" sz="1800" dirty="0"/>
              <a:t>Observatie van </a:t>
            </a:r>
            <a:r>
              <a:rPr lang="nl-NL" sz="1800" i="1" dirty="0"/>
              <a:t>natuurlijke</a:t>
            </a:r>
            <a:r>
              <a:rPr lang="nl-NL" sz="1800" dirty="0"/>
              <a:t> gesprekken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nl-NL" sz="1800" dirty="0"/>
              <a:t>Analyse: Hoe worden uitspraken </a:t>
            </a:r>
            <a:r>
              <a:rPr lang="nl-NL" sz="1800" i="1" dirty="0"/>
              <a:t>opgevat</a:t>
            </a:r>
            <a:r>
              <a:rPr lang="nl-NL" sz="1800" dirty="0"/>
              <a:t>? Als een beschuldiging, aanmoediging etc.?</a:t>
            </a:r>
          </a:p>
          <a:p>
            <a:pPr lvl="1" indent="0">
              <a:buNone/>
            </a:pPr>
            <a:r>
              <a:rPr lang="nl-NL" sz="1800" dirty="0"/>
              <a:t>	 Voorbeeld: “Daar staat een berg afwas.”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nl-NL" sz="1800" dirty="0"/>
              <a:t>Wat betekent dit voor </a:t>
            </a:r>
            <a:r>
              <a:rPr lang="nl-NL" sz="1800" i="1" dirty="0"/>
              <a:t>het verloop en de uitkomsten van het gesprek</a:t>
            </a:r>
            <a:r>
              <a:rPr lang="nl-NL" sz="1800" dirty="0"/>
              <a:t>?</a:t>
            </a:r>
          </a:p>
          <a:p>
            <a:pPr lvl="1" indent="0">
              <a:buNone/>
            </a:pPr>
            <a:endParaRPr lang="nl-NL" sz="1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66FAE7-D6D5-614E-9E32-C05DF948B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CC70A2-6B8C-4FE8-A4AE-E466C9B2130C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Interactie-analytisch onderzoek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70A19C2-57AC-444B-A3B4-0E6F89E75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3429000"/>
            <a:ext cx="6115818" cy="293309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809E8B6-766F-4EAE-91F3-E87E5283C247}"/>
              </a:ext>
            </a:extLst>
          </p:cNvPr>
          <p:cNvSpPr txBox="1"/>
          <p:nvPr/>
        </p:nvSpPr>
        <p:spPr>
          <a:xfrm>
            <a:off x="765175" y="3053477"/>
            <a:ext cx="3548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Pilot studie (2017)</a:t>
            </a:r>
          </a:p>
        </p:txBody>
      </p:sp>
    </p:spTree>
    <p:extLst>
      <p:ext uri="{BB962C8B-B14F-4D97-AF65-F5344CB8AC3E}">
        <p14:creationId xmlns:p14="http://schemas.microsoft.com/office/powerpoint/2010/main" val="3817179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62B838E-6DEA-432C-85C4-EC582D0079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04266" y="1596587"/>
            <a:ext cx="4316205" cy="2546789"/>
          </a:xfrm>
        </p:spPr>
        <p:txBody>
          <a:bodyPr/>
          <a:lstStyle/>
          <a:p>
            <a:r>
              <a:rPr lang="de-AT" sz="1800" b="1" dirty="0" err="1"/>
              <a:t>Participatory</a:t>
            </a:r>
            <a:r>
              <a:rPr lang="de-AT" sz="1800" b="1" dirty="0"/>
              <a:t> </a:t>
            </a:r>
            <a:r>
              <a:rPr lang="de-AT" sz="1800" b="1" dirty="0" err="1"/>
              <a:t>initiation</a:t>
            </a:r>
            <a:r>
              <a:rPr lang="de-AT" sz="1800" b="1" dirty="0"/>
              <a:t> </a:t>
            </a:r>
            <a:r>
              <a:rPr lang="en-US" sz="1800" b="1" dirty="0"/>
              <a:t>format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</a:endParaRP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“What do you want to do about shots?”</a:t>
            </a:r>
            <a:endParaRPr lang="nl-NL" sz="1800" dirty="0"/>
          </a:p>
          <a:p>
            <a:pPr marL="727200" indent="-457200">
              <a:buFont typeface="Arial" panose="020B0604020202020204" pitchFamily="34" charset="0"/>
              <a:buChar char="•"/>
            </a:pPr>
            <a:r>
              <a:rPr lang="nl-NL" sz="1800" dirty="0"/>
              <a:t>Hogere tevredenheid met consult (indicatie voor betrouwbaarheid zorgverlener)</a:t>
            </a:r>
          </a:p>
          <a:p>
            <a:endParaRPr lang="nl-NL" sz="1800" dirty="0"/>
          </a:p>
          <a:p>
            <a:pPr marL="727200" indent="-457200">
              <a:buFont typeface="Arial" panose="020B0604020202020204" pitchFamily="34" charset="0"/>
              <a:buChar char="•"/>
            </a:pPr>
            <a:endParaRPr lang="nl-NL" sz="20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7416348-BC04-4C4F-90CF-343DBC29A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Change footer text: menu &gt; insert &gt; header en footer text</a:t>
            </a:r>
            <a:endParaRPr lang="nl-NL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C8FCF2-0A41-4DD5-A64F-B92B5B098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CC70A2-6B8C-4FE8-A4AE-E466C9B2130C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ADD2418-8EA9-4E17-93F6-76F0640C7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71" y="116632"/>
            <a:ext cx="8742473" cy="1078568"/>
          </a:xfrm>
        </p:spPr>
        <p:txBody>
          <a:bodyPr/>
          <a:lstStyle/>
          <a:p>
            <a:r>
              <a:rPr lang="nl-NL" dirty="0"/>
              <a:t>Onderzoek naar vaccinatieconsulten (VS) </a:t>
            </a:r>
          </a:p>
        </p:txBody>
      </p:sp>
      <p:sp>
        <p:nvSpPr>
          <p:cNvPr id="8" name="Textplatzhalter 1">
            <a:extLst>
              <a:ext uri="{FF2B5EF4-FFF2-40B4-BE49-F238E27FC236}">
                <a16:creationId xmlns:a16="http://schemas.microsoft.com/office/drawing/2014/main" id="{10065EF1-AE07-46B6-936C-9BA59B1B3517}"/>
              </a:ext>
            </a:extLst>
          </p:cNvPr>
          <p:cNvSpPr txBox="1">
            <a:spLocks/>
          </p:cNvSpPr>
          <p:nvPr/>
        </p:nvSpPr>
        <p:spPr>
          <a:xfrm>
            <a:off x="0" y="1591638"/>
            <a:ext cx="4316205" cy="2551738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270000" indent="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26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540000" indent="-270000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89CF"/>
              </a:buClr>
              <a:buSzPct val="80000"/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828000" indent="-263525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89CF"/>
              </a:buClr>
              <a:buSzPct val="80000"/>
              <a:buFont typeface="Calibri" panose="020F0502020204030204" pitchFamily="34" charset="0"/>
              <a:buChar char="&gt;"/>
              <a:defRPr sz="18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536575" indent="-263525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Lucida Grande"/>
              <a:buChar char="&gt;"/>
              <a:defRPr sz="16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536575" indent="-263525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Lucida Grande"/>
              <a:buChar char="&gt;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b="1" dirty="0" err="1"/>
              <a:t>Presumptive</a:t>
            </a:r>
            <a:r>
              <a:rPr lang="nl-NL" sz="1800" b="1" dirty="0"/>
              <a:t> </a:t>
            </a:r>
            <a:r>
              <a:rPr lang="nl-NL" sz="1800" b="1" dirty="0" err="1"/>
              <a:t>initiation</a:t>
            </a:r>
            <a:r>
              <a:rPr lang="nl-NL" sz="1800" b="1" dirty="0"/>
              <a:t> format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en-US" sz="1800" dirty="0"/>
              <a:t>“Well, we have to do some shots”</a:t>
            </a:r>
          </a:p>
          <a:p>
            <a:endParaRPr lang="de-AT" sz="1800" dirty="0"/>
          </a:p>
          <a:p>
            <a:pPr marL="727200" indent="-457200">
              <a:buFont typeface="Arial" panose="020B0604020202020204" pitchFamily="34" charset="0"/>
              <a:buChar char="•"/>
            </a:pPr>
            <a:r>
              <a:rPr lang="nl-NL" sz="1800" dirty="0"/>
              <a:t>Leidt</a:t>
            </a:r>
            <a:r>
              <a:rPr lang="de-AT" sz="1800" dirty="0"/>
              <a:t> tot </a:t>
            </a:r>
            <a:r>
              <a:rPr lang="nl-NL" sz="1800" dirty="0"/>
              <a:t>hogere</a:t>
            </a:r>
            <a:r>
              <a:rPr lang="de-AT" sz="1800" dirty="0"/>
              <a:t> </a:t>
            </a:r>
            <a:r>
              <a:rPr lang="nl-NL" sz="1800" dirty="0"/>
              <a:t>vaccinatiegraad (gemeten tot 8 maanden na geboorte)</a:t>
            </a:r>
          </a:p>
          <a:p>
            <a:endParaRPr lang="nl-NL" sz="1800" dirty="0"/>
          </a:p>
          <a:p>
            <a:pPr marL="727200" indent="-457200">
              <a:buFont typeface="Arial" panose="020B0604020202020204" pitchFamily="34" charset="0"/>
              <a:buChar char="•"/>
            </a:pPr>
            <a:endParaRPr lang="nl-NL" sz="1800" dirty="0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C73DA8F6-8BD5-4749-B38B-86348856AFDF}"/>
              </a:ext>
            </a:extLst>
          </p:cNvPr>
          <p:cNvSpPr/>
          <p:nvPr/>
        </p:nvSpPr>
        <p:spPr>
          <a:xfrm>
            <a:off x="718249" y="3916874"/>
            <a:ext cx="328688" cy="2516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C691A7B-8805-4AEF-A142-2BA96227BF63}"/>
              </a:ext>
            </a:extLst>
          </p:cNvPr>
          <p:cNvSpPr txBox="1"/>
          <p:nvPr/>
        </p:nvSpPr>
        <p:spPr>
          <a:xfrm>
            <a:off x="1046937" y="3842606"/>
            <a:ext cx="7127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Onderzoeksprobleem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Op korte termijn lijkt de presumptieve strategie vaccinatiebereidheid te bevorderen, maar op langere termijn zijn er mogelijk negatieve consequenties van deze strategie voor de betrouwbaarheid van de zorgverlener/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zorgverlenende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instantie.	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476B116-F2D7-4ED4-B7A0-8189AEBB47EF}"/>
              </a:ext>
            </a:extLst>
          </p:cNvPr>
          <p:cNvSpPr txBox="1"/>
          <p:nvPr/>
        </p:nvSpPr>
        <p:spPr>
          <a:xfrm>
            <a:off x="1046937" y="5368954"/>
            <a:ext cx="6679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Onderzoeksvraag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Welke gesprekspraktijken dragen zowel bij aan een hogere vaccinatiebereidheid en -graad en de betrouwbaarheid van de zorgverlener/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zorgverlenende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instantie?</a:t>
            </a:r>
            <a:endParaRPr lang="nl-NL" dirty="0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0C18933B-9016-4DEE-B8E7-31D0DECC5002}"/>
              </a:ext>
            </a:extLst>
          </p:cNvPr>
          <p:cNvSpPr/>
          <p:nvPr/>
        </p:nvSpPr>
        <p:spPr>
          <a:xfrm>
            <a:off x="718249" y="5447617"/>
            <a:ext cx="328688" cy="2516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719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C16401DD-4CA7-455E-A8EC-C96E929E29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r="92" b="70"/>
          <a:stretch/>
        </p:blipFill>
        <p:spPr>
          <a:xfrm>
            <a:off x="2200685" y="9525"/>
            <a:ext cx="4742629" cy="6867525"/>
          </a:xfrm>
        </p:spPr>
      </p:pic>
    </p:spTree>
    <p:extLst>
      <p:ext uri="{BB962C8B-B14F-4D97-AF65-F5344CB8AC3E}">
        <p14:creationId xmlns:p14="http://schemas.microsoft.com/office/powerpoint/2010/main" val="2644590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nl-NL" sz="2000" dirty="0"/>
              <a:t>In een vroeg stadium informeren van GGD/GHOR NL en </a:t>
            </a:r>
            <a:r>
              <a:rPr lang="nl-NL" sz="2000" dirty="0" err="1"/>
              <a:t>ActiZ</a:t>
            </a:r>
            <a:r>
              <a:rPr lang="nl-NL" sz="2000" dirty="0"/>
              <a:t> over de studie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nl-NL" sz="2000" dirty="0"/>
              <a:t>Medewerking (wanneer nodig) aan de rekrutering van </a:t>
            </a:r>
            <a:r>
              <a:rPr lang="nl-NL" sz="2000" dirty="0" err="1"/>
              <a:t>GGD’en</a:t>
            </a:r>
            <a:r>
              <a:rPr lang="nl-NL" sz="2000" dirty="0"/>
              <a:t>,</a:t>
            </a:r>
          </a:p>
          <a:p>
            <a:pPr lvl="1" indent="0">
              <a:buNone/>
            </a:pPr>
            <a:r>
              <a:rPr lang="nl-NL" sz="2000" dirty="0"/>
              <a:t>	 consultatiebureaus en zorgverleners</a:t>
            </a:r>
          </a:p>
          <a:p>
            <a:pPr lvl="1" indent="0">
              <a:buNone/>
            </a:pPr>
            <a:endParaRPr lang="nl-NL" sz="2000" dirty="0"/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nl-NL" sz="2000" dirty="0"/>
              <a:t>Bevorderen van de implementatie van de gesprekstraining, ook na afloop van het project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66FAE7-D6D5-614E-9E32-C05DF948B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CC70A2-6B8C-4FE8-A4AE-E466C9B2130C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Doel van deze bijeenkomst</a:t>
            </a:r>
          </a:p>
        </p:txBody>
      </p:sp>
    </p:spTree>
    <p:extLst>
      <p:ext uri="{BB962C8B-B14F-4D97-AF65-F5344CB8AC3E}">
        <p14:creationId xmlns:p14="http://schemas.microsoft.com/office/powerpoint/2010/main" val="3529487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39272" y="1555531"/>
            <a:ext cx="8581200" cy="4681757"/>
          </a:xfrm>
        </p:spPr>
        <p:txBody>
          <a:bodyPr/>
          <a:lstStyle/>
          <a:p>
            <a:r>
              <a:rPr lang="en-US" sz="1200" dirty="0"/>
              <a:t>Opel, D. J., Mangione-Smith, R., Robinson, J. D., Heritage, J., DeVere, V., Salas, H. S., . . . Taylor, J. A. (2015). The influence of provider communication behaviors on parental vaccine acceptance and visit experience. American journal of public health, 105(10), 1998-2004.</a:t>
            </a:r>
          </a:p>
          <a:p>
            <a:endParaRPr lang="en-US" sz="1200" dirty="0"/>
          </a:p>
          <a:p>
            <a:r>
              <a:rPr lang="en-US" sz="1200" dirty="0"/>
              <a:t>Opel, D. J., Heritage, J., Taylor, J. A., Mangione-Smith, R., Salas, H. S., DeVere, V., . . . Robinson, J. D. (2013). The architecture of provider-parent vaccine discussions at health supervision visits. Pediatrics, 132(6), 1037-1046.</a:t>
            </a:r>
          </a:p>
          <a:p>
            <a:endParaRPr lang="en-US" sz="1200" dirty="0"/>
          </a:p>
          <a:p>
            <a:r>
              <a:rPr lang="en-US" sz="1200" dirty="0"/>
              <a:t>Opel, D. J., Zhou, C., Robinson, J. D., </a:t>
            </a:r>
            <a:r>
              <a:rPr lang="en-US" sz="1200" dirty="0" err="1"/>
              <a:t>Henrikson</a:t>
            </a:r>
            <a:r>
              <a:rPr lang="en-US" sz="1200" dirty="0"/>
              <a:t>, N., </a:t>
            </a:r>
            <a:r>
              <a:rPr lang="en-US" sz="1200" dirty="0" err="1"/>
              <a:t>Lepere</a:t>
            </a:r>
            <a:r>
              <a:rPr lang="en-US" sz="1200" dirty="0"/>
              <a:t>, K., Mangione-Smith, R., &amp; Taylor, J. A. (2018). Impact of childhood vaccine discussion format over time on immunization status. Academic pediatrics, 18(4), 430-436. </a:t>
            </a:r>
          </a:p>
          <a:p>
            <a:endParaRPr lang="en-US" sz="1200" dirty="0"/>
          </a:p>
          <a:p>
            <a:r>
              <a:rPr lang="en-US" sz="1200" dirty="0"/>
              <a:t>Prettner, R. (2017). Contested, Consulted, Convinced? An Analysis of Real-Life Interactions on Childhood Vaccination between Health Professionals and Parents (Master’s Thesis, Wageningen University &amp; Research, Wageningen, The Netherlands).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F66063-C989-C648-8367-FA93F0809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CC70A2-6B8C-4FE8-A4AE-E466C9B2130C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55B286D-C01A-B24C-98E6-C215E7237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71" y="116632"/>
            <a:ext cx="8742473" cy="1078568"/>
          </a:xfrm>
        </p:spPr>
        <p:txBody>
          <a:bodyPr/>
          <a:lstStyle/>
          <a:p>
            <a:r>
              <a:rPr lang="en-US" dirty="0" err="1"/>
              <a:t>Referenties</a:t>
            </a:r>
            <a:endParaRPr lang="en-US" dirty="0"/>
          </a:p>
        </p:txBody>
      </p:sp>
      <p:sp>
        <p:nvSpPr>
          <p:cNvPr id="11" name="Driehoekje"/>
          <p:cNvSpPr/>
          <p:nvPr/>
        </p:nvSpPr>
        <p:spPr>
          <a:xfrm flipV="1">
            <a:off x="4738930" y="1195200"/>
            <a:ext cx="192087" cy="107951"/>
          </a:xfrm>
          <a:prstGeom prst="triangle">
            <a:avLst/>
          </a:prstGeom>
          <a:solidFill>
            <a:srgbClr val="0089CF">
              <a:alpha val="89804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9458516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PPT_EN_2019_corporate_facultaire_3x4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EN_2018_corp_faculteiten_3x4" id="{6812F472-4831-4C4A-A8DB-7AAD38B1ECCD}" vid="{9215B9E0-AC0A-3E48-8D87-B3B4D6FDB48A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719949C7418E4A84D2A94EA6C1FFD5" ma:contentTypeVersion="5" ma:contentTypeDescription="Een nieuw document maken." ma:contentTypeScope="" ma:versionID="4359be2ab27c6c1cfbfd6b9ac06142a8">
  <xsd:schema xmlns:xsd="http://www.w3.org/2001/XMLSchema" xmlns:xs="http://www.w3.org/2001/XMLSchema" xmlns:p="http://schemas.microsoft.com/office/2006/metadata/properties" xmlns:ns2="ddd48b62-bc20-476b-b10e-b45252982b5f" xmlns:ns3="e37ddc0f-7ae4-4619-bed1-f67d3571bb4d" targetNamespace="http://schemas.microsoft.com/office/2006/metadata/properties" ma:root="true" ma:fieldsID="d279c8ff2a72f4449130ebb1916ed0a4" ns2:_="" ns3:_="">
    <xsd:import namespace="ddd48b62-bc20-476b-b10e-b45252982b5f"/>
    <xsd:import namespace="e37ddc0f-7ae4-4619-bed1-f67d3571bb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48b62-bc20-476b-b10e-b45252982b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ddc0f-7ae4-4619-bed1-f67d3571bb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2130BF-6119-4C03-A218-E9CBF6A9CD5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3257B36-5D97-46C5-9FCE-5918C37991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d48b62-bc20-476b-b10e-b45252982b5f"/>
    <ds:schemaRef ds:uri="e37ddc0f-7ae4-4619-bed1-f67d3571b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019F35-4B3D-43DB-94BD-33761E020B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568</Words>
  <Application>Microsoft Office PowerPoint</Application>
  <PresentationFormat>Diavoorstelling (4:3)</PresentationFormat>
  <Paragraphs>61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Arial Narrow Bold</vt:lpstr>
      <vt:lpstr>Calibri</vt:lpstr>
      <vt:lpstr>Lucida Grande</vt:lpstr>
      <vt:lpstr>Wingdings</vt:lpstr>
      <vt:lpstr>PPT_EN_2019_corporate_facultaire_3x4</vt:lpstr>
      <vt:lpstr>Shots at stake Facilitating Interactions between Professionals and Parents on Childhood Vaccination</vt:lpstr>
      <vt:lpstr>Shots at stake Facilitating Interactions between Professionals and Parents on Childhood Vaccination</vt:lpstr>
      <vt:lpstr>Interactie-analytisch onderzoek</vt:lpstr>
      <vt:lpstr>Onderzoek naar vaccinatieconsulten (VS) </vt:lpstr>
      <vt:lpstr>PowerPoint-presentatie</vt:lpstr>
      <vt:lpstr>Doel van deze bijeenkomst</vt:lpstr>
      <vt:lpstr>Referenties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Rita de Reuver</cp:lastModifiedBy>
  <cp:revision>56</cp:revision>
  <cp:lastPrinted>2011-04-28T21:53:15Z</cp:lastPrinted>
  <dcterms:created xsi:type="dcterms:W3CDTF">2020-01-31T10:04:35Z</dcterms:created>
  <dcterms:modified xsi:type="dcterms:W3CDTF">2020-12-18T09:20:22Z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0x01010081719949C7418E4A84D2A94EA6C1FFD5</vt:lpwstr>
  </property>
</Properties>
</file>