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E2B0DD08.xml" ContentType="application/vnd.ms-powerpoint.comments+xml"/>
  <Override PartName="/ppt/comments/modernComment_102_14C9E165.xml" ContentType="application/vnd.ms-powerpoint.comments+xml"/>
  <Override PartName="/ppt/comments/modernComment_104_91105A2.xml" ContentType="application/vnd.ms-powerpoint.comments+xml"/>
  <Override PartName="/ppt/comments/modernComment_105_54500E6C.xml" ContentType="application/vnd.ms-powerpoint.comments+xml"/>
  <Override PartName="/ppt/comments/modernComment_108_23FD9EF2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1345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9127B5-3E76-9C9B-A7C9-4E8CE21F55A7}" name="Bakker-Jacobs, Annick" initials="BJA" userId="S::Annick.Bakker-Jacobs@radboudumc.nl::6443d5b0-5380-4647-9872-ca7f06d774d8" providerId="AD"/>
  <p188:author id="{F7B7C2E3-AF0C-C43B-D585-96CB8BDD5018}" name="Mariella Maarschalkerweerd - Asta" initials="MM" userId="S::m.maarschalkerweerd@venvn.nl::522ee392-e9a0-464d-982f-41856712b8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FDDDA-1E49-42E6-B855-400E42987388}" v="2" dt="2024-06-01T09:12:00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6"/>
    <p:restoredTop sz="96327"/>
  </p:normalViewPr>
  <p:slideViewPr>
    <p:cSldViewPr snapToGrid="0" showGuides="1">
      <p:cViewPr varScale="1">
        <p:scale>
          <a:sx n="94" d="100"/>
          <a:sy n="94" d="100"/>
        </p:scale>
        <p:origin x="180" y="51"/>
      </p:cViewPr>
      <p:guideLst>
        <p:guide orient="horz" pos="1275"/>
        <p:guide pos="13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lla Maarschalkerweerd - Asta" userId="522ee392-e9a0-464d-982f-41856712b8d9" providerId="ADAL" clId="{CC3327CD-7BAE-45D2-8060-C4A4E490880D}"/>
    <pc:docChg chg="undo custSel modSld">
      <pc:chgData name="Mariella Maarschalkerweerd - Asta" userId="522ee392-e9a0-464d-982f-41856712b8d9" providerId="ADAL" clId="{CC3327CD-7BAE-45D2-8060-C4A4E490880D}" dt="2024-03-25T13:43:12.204" v="2"/>
      <pc:docMkLst>
        <pc:docMk/>
      </pc:docMkLst>
      <pc:sldChg chg="modSp mod modCm">
        <pc:chgData name="Mariella Maarschalkerweerd - Asta" userId="522ee392-e9a0-464d-982f-41856712b8d9" providerId="ADAL" clId="{CC3327CD-7BAE-45D2-8060-C4A4E490880D}" dt="2024-03-25T13:42:10.326" v="1" actId="6549"/>
        <pc:sldMkLst>
          <pc:docMk/>
          <pc:sldMk cId="3803241736" sldId="256"/>
        </pc:sldMkLst>
        <pc:spChg chg="mod">
          <ac:chgData name="Mariella Maarschalkerweerd - Asta" userId="522ee392-e9a0-464d-982f-41856712b8d9" providerId="ADAL" clId="{CC3327CD-7BAE-45D2-8060-C4A4E490880D}" dt="2024-03-25T13:42:10.326" v="1" actId="6549"/>
          <ac:spMkLst>
            <pc:docMk/>
            <pc:sldMk cId="3803241736" sldId="256"/>
            <ac:spMk id="6" creationId="{46CEA6B9-5B86-D554-B2B5-ACAD6CB98FB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iella Maarschalkerweerd - Asta" userId="522ee392-e9a0-464d-982f-41856712b8d9" providerId="ADAL" clId="{CC3327CD-7BAE-45D2-8060-C4A4E490880D}" dt="2024-03-25T13:42:10.326" v="1" actId="6549"/>
              <pc2:cmMkLst xmlns:pc2="http://schemas.microsoft.com/office/powerpoint/2019/9/main/command">
                <pc:docMk/>
                <pc:sldMk cId="3803241736" sldId="256"/>
                <pc2:cmMk id="{EB1EBFC6-55A1-40F9-86B4-ACE1C1D35470}"/>
              </pc2:cmMkLst>
            </pc226:cmChg>
          </p:ext>
        </pc:extLst>
      </pc:sldChg>
      <pc:sldChg chg="modCm">
        <pc:chgData name="Mariella Maarschalkerweerd - Asta" userId="522ee392-e9a0-464d-982f-41856712b8d9" providerId="ADAL" clId="{CC3327CD-7BAE-45D2-8060-C4A4E490880D}" dt="2024-03-25T13:43:12.204" v="2"/>
        <pc:sldMkLst>
          <pc:docMk/>
          <pc:sldMk cId="152110498" sldId="2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ariella Maarschalkerweerd - Asta" userId="522ee392-e9a0-464d-982f-41856712b8d9" providerId="ADAL" clId="{CC3327CD-7BAE-45D2-8060-C4A4E490880D}" dt="2024-03-25T13:43:12.204" v="2"/>
              <pc2:cmMkLst xmlns:pc2="http://schemas.microsoft.com/office/powerpoint/2019/9/main/command">
                <pc:docMk/>
                <pc:sldMk cId="152110498" sldId="260"/>
                <pc2:cmMk id="{7F8E95C5-18E9-4278-9B64-EAEA81853E88}"/>
              </pc2:cmMkLst>
              <pc226:cmRplyChg chg="add">
                <pc226:chgData name="Mariella Maarschalkerweerd - Asta" userId="522ee392-e9a0-464d-982f-41856712b8d9" providerId="ADAL" clId="{CC3327CD-7BAE-45D2-8060-C4A4E490880D}" dt="2024-03-25T13:43:12.204" v="2"/>
                <pc2:cmRplyMkLst xmlns:pc2="http://schemas.microsoft.com/office/powerpoint/2019/9/main/command">
                  <pc:docMk/>
                  <pc:sldMk cId="152110498" sldId="260"/>
                  <pc2:cmMk id="{7F8E95C5-18E9-4278-9B64-EAEA81853E88}"/>
                  <pc2:cmRplyMk id="{596011B9-FF71-46DA-BC47-48C3000B5A82}"/>
                </pc2:cmRplyMkLst>
              </pc226:cmRplyChg>
            </pc226:cmChg>
          </p:ext>
        </pc:extLst>
      </pc:sldChg>
    </pc:docChg>
  </pc:docChgLst>
  <pc:docChgLst>
    <pc:chgData name="Mariella Maarschalkerweerd - Asta" userId="522ee392-e9a0-464d-982f-41856712b8d9" providerId="ADAL" clId="{730FDDDA-1E49-42E6-B855-400E42987388}"/>
    <pc:docChg chg="undo custSel modSld">
      <pc:chgData name="Mariella Maarschalkerweerd - Asta" userId="522ee392-e9a0-464d-982f-41856712b8d9" providerId="ADAL" clId="{730FDDDA-1E49-42E6-B855-400E42987388}" dt="2024-06-01T09:12:40.892" v="26" actId="1076"/>
      <pc:docMkLst>
        <pc:docMk/>
      </pc:docMkLst>
      <pc:sldChg chg="addSp modSp mod modAnim">
        <pc:chgData name="Mariella Maarschalkerweerd - Asta" userId="522ee392-e9a0-464d-982f-41856712b8d9" providerId="ADAL" clId="{730FDDDA-1E49-42E6-B855-400E42987388}" dt="2024-06-01T09:12:40.892" v="26" actId="1076"/>
        <pc:sldMkLst>
          <pc:docMk/>
          <pc:sldMk cId="464791166" sldId="259"/>
        </pc:sldMkLst>
        <pc:spChg chg="mod">
          <ac:chgData name="Mariella Maarschalkerweerd - Asta" userId="522ee392-e9a0-464d-982f-41856712b8d9" providerId="ADAL" clId="{730FDDDA-1E49-42E6-B855-400E42987388}" dt="2024-06-01T09:12:40.892" v="26" actId="1076"/>
          <ac:spMkLst>
            <pc:docMk/>
            <pc:sldMk cId="464791166" sldId="259"/>
            <ac:spMk id="6" creationId="{8B7C8611-CD1D-BFAB-BA55-27982B98F934}"/>
          </ac:spMkLst>
        </pc:spChg>
        <pc:picChg chg="add mod">
          <ac:chgData name="Mariella Maarschalkerweerd - Asta" userId="522ee392-e9a0-464d-982f-41856712b8d9" providerId="ADAL" clId="{730FDDDA-1E49-42E6-B855-400E42987388}" dt="2024-06-01T09:12:36.462" v="25" actId="1076"/>
          <ac:picMkLst>
            <pc:docMk/>
            <pc:sldMk cId="464791166" sldId="259"/>
            <ac:picMk id="2" creationId="{1538498A-A141-780F-BA74-36B536D75DE4}"/>
          </ac:picMkLst>
        </pc:picChg>
        <pc:picChg chg="mod">
          <ac:chgData name="Mariella Maarschalkerweerd - Asta" userId="522ee392-e9a0-464d-982f-41856712b8d9" providerId="ADAL" clId="{730FDDDA-1E49-42E6-B855-400E42987388}" dt="2024-06-01T09:11:41.097" v="22" actId="1076"/>
          <ac:picMkLst>
            <pc:docMk/>
            <pc:sldMk cId="464791166" sldId="259"/>
            <ac:picMk id="4" creationId="{6C3160D1-3F81-67D7-4CB9-CAB06287DB52}"/>
          </ac:picMkLst>
        </pc:picChg>
      </pc:sldChg>
    </pc:docChg>
  </pc:docChgLst>
  <pc:docChgLst>
    <pc:chgData name="Mariella Maarschalkerweerd - Asta" userId="522ee392-e9a0-464d-982f-41856712b8d9" providerId="ADAL" clId="{24A0D66F-9639-46DF-92EB-FF96608DEC41}"/>
    <pc:docChg chg="undo redo custSel modSld">
      <pc:chgData name="Mariella Maarschalkerweerd - Asta" userId="522ee392-e9a0-464d-982f-41856712b8d9" providerId="ADAL" clId="{24A0D66F-9639-46DF-92EB-FF96608DEC41}" dt="2024-05-08T10:22:18.365" v="44"/>
      <pc:docMkLst>
        <pc:docMk/>
      </pc:docMkLst>
      <pc:sldChg chg="modSp mod modCm">
        <pc:chgData name="Mariella Maarschalkerweerd - Asta" userId="522ee392-e9a0-464d-982f-41856712b8d9" providerId="ADAL" clId="{24A0D66F-9639-46DF-92EB-FF96608DEC41}" dt="2024-05-08T10:22:18.365" v="44"/>
        <pc:sldMkLst>
          <pc:docMk/>
          <pc:sldMk cId="3803241736" sldId="256"/>
        </pc:sldMkLst>
        <pc:spChg chg="mod">
          <ac:chgData name="Mariella Maarschalkerweerd - Asta" userId="522ee392-e9a0-464d-982f-41856712b8d9" providerId="ADAL" clId="{24A0D66F-9639-46DF-92EB-FF96608DEC41}" dt="2024-05-08T10:22:14.946" v="43" actId="6549"/>
          <ac:spMkLst>
            <pc:docMk/>
            <pc:sldMk cId="3803241736" sldId="256"/>
            <ac:spMk id="6" creationId="{46CEA6B9-5B86-D554-B2B5-ACAD6CB98FB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iella Maarschalkerweerd - Asta" userId="522ee392-e9a0-464d-982f-41856712b8d9" providerId="ADAL" clId="{24A0D66F-9639-46DF-92EB-FF96608DEC41}" dt="2024-05-08T10:22:18.365" v="44"/>
              <pc2:cmMkLst xmlns:pc2="http://schemas.microsoft.com/office/powerpoint/2019/9/main/command">
                <pc:docMk/>
                <pc:sldMk cId="3803241736" sldId="256"/>
                <pc2:cmMk id="{EB1EBFC6-55A1-40F9-86B4-ACE1C1D35470}"/>
              </pc2:cmMkLst>
            </pc226:cmChg>
          </p:ext>
        </pc:extLst>
      </pc:sldChg>
      <pc:sldChg chg="modCm">
        <pc:chgData name="Mariella Maarschalkerweerd - Asta" userId="522ee392-e9a0-464d-982f-41856712b8d9" providerId="ADAL" clId="{24A0D66F-9639-46DF-92EB-FF96608DEC41}" dt="2024-05-08T10:22:11.262" v="42"/>
        <pc:sldMkLst>
          <pc:docMk/>
          <pc:sldMk cId="348774757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iella Maarschalkerweerd - Asta" userId="522ee392-e9a0-464d-982f-41856712b8d9" providerId="ADAL" clId="{24A0D66F-9639-46DF-92EB-FF96608DEC41}" dt="2024-05-08T10:22:11.262" v="42"/>
              <pc2:cmMkLst xmlns:pc2="http://schemas.microsoft.com/office/powerpoint/2019/9/main/command">
                <pc:docMk/>
                <pc:sldMk cId="348774757" sldId="258"/>
                <pc2:cmMk id="{3F21C09E-CA41-43C0-BE15-E3C6DC0DB67E}"/>
              </pc2:cmMkLst>
            </pc226:cmChg>
          </p:ext>
        </pc:extLst>
      </pc:sldChg>
      <pc:sldChg chg="modSp mod modCm">
        <pc:chgData name="Mariella Maarschalkerweerd - Asta" userId="522ee392-e9a0-464d-982f-41856712b8d9" providerId="ADAL" clId="{24A0D66F-9639-46DF-92EB-FF96608DEC41}" dt="2024-05-08T10:21:32.359" v="24" actId="20577"/>
        <pc:sldMkLst>
          <pc:docMk/>
          <pc:sldMk cId="152110498" sldId="260"/>
        </pc:sldMkLst>
        <pc:spChg chg="mod">
          <ac:chgData name="Mariella Maarschalkerweerd - Asta" userId="522ee392-e9a0-464d-982f-41856712b8d9" providerId="ADAL" clId="{24A0D66F-9639-46DF-92EB-FF96608DEC41}" dt="2024-05-08T10:21:32.359" v="24" actId="20577"/>
          <ac:spMkLst>
            <pc:docMk/>
            <pc:sldMk cId="152110498" sldId="260"/>
            <ac:spMk id="3" creationId="{AB60A0E8-B63D-0741-C8B0-431C4F7CBFC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iella Maarschalkerweerd - Asta" userId="522ee392-e9a0-464d-982f-41856712b8d9" providerId="ADAL" clId="{24A0D66F-9639-46DF-92EB-FF96608DEC41}" dt="2024-05-08T10:21:32.359" v="24" actId="20577"/>
              <pc2:cmMkLst xmlns:pc2="http://schemas.microsoft.com/office/powerpoint/2019/9/main/command">
                <pc:docMk/>
                <pc:sldMk cId="152110498" sldId="260"/>
                <pc2:cmMk id="{7F8E95C5-18E9-4278-9B64-EAEA81853E88}"/>
              </pc2:cmMkLst>
            </pc226:cmChg>
          </p:ext>
        </pc:extLst>
      </pc:sldChg>
      <pc:sldChg chg="modSp mod modCm">
        <pc:chgData name="Mariella Maarschalkerweerd - Asta" userId="522ee392-e9a0-464d-982f-41856712b8d9" providerId="ADAL" clId="{24A0D66F-9639-46DF-92EB-FF96608DEC41}" dt="2024-05-08T10:19:01.762" v="12" actId="20577"/>
        <pc:sldMkLst>
          <pc:docMk/>
          <pc:sldMk cId="1414532716" sldId="261"/>
        </pc:sldMkLst>
        <pc:spChg chg="mod">
          <ac:chgData name="Mariella Maarschalkerweerd - Asta" userId="522ee392-e9a0-464d-982f-41856712b8d9" providerId="ADAL" clId="{24A0D66F-9639-46DF-92EB-FF96608DEC41}" dt="2024-05-08T10:19:01.762" v="12" actId="20577"/>
          <ac:spMkLst>
            <pc:docMk/>
            <pc:sldMk cId="1414532716" sldId="261"/>
            <ac:spMk id="3" creationId="{AB60A0E8-B63D-0741-C8B0-431C4F7CBFC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iella Maarschalkerweerd - Asta" userId="522ee392-e9a0-464d-982f-41856712b8d9" providerId="ADAL" clId="{24A0D66F-9639-46DF-92EB-FF96608DEC41}" dt="2024-05-08T10:19:01.762" v="12" actId="20577"/>
              <pc2:cmMkLst xmlns:pc2="http://schemas.microsoft.com/office/powerpoint/2019/9/main/command">
                <pc:docMk/>
                <pc:sldMk cId="1414532716" sldId="261"/>
                <pc2:cmMk id="{CA93CEC1-0842-4942-9D9F-3AE4A2A7841E}"/>
              </pc2:cmMkLst>
            </pc226:cmChg>
          </p:ext>
        </pc:extLst>
      </pc:sldChg>
      <pc:sldChg chg="modSp mod modCm">
        <pc:chgData name="Mariella Maarschalkerweerd - Asta" userId="522ee392-e9a0-464d-982f-41856712b8d9" providerId="ADAL" clId="{24A0D66F-9639-46DF-92EB-FF96608DEC41}" dt="2024-05-08T10:20:49.515" v="22"/>
        <pc:sldMkLst>
          <pc:docMk/>
          <pc:sldMk cId="603823858" sldId="264"/>
        </pc:sldMkLst>
        <pc:spChg chg="mod">
          <ac:chgData name="Mariella Maarschalkerweerd - Asta" userId="522ee392-e9a0-464d-982f-41856712b8d9" providerId="ADAL" clId="{24A0D66F-9639-46DF-92EB-FF96608DEC41}" dt="2024-05-08T10:20:45.862" v="21" actId="20577"/>
          <ac:spMkLst>
            <pc:docMk/>
            <pc:sldMk cId="603823858" sldId="264"/>
            <ac:spMk id="3" creationId="{AB60A0E8-B63D-0741-C8B0-431C4F7CBFC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riella Maarschalkerweerd - Asta" userId="522ee392-e9a0-464d-982f-41856712b8d9" providerId="ADAL" clId="{24A0D66F-9639-46DF-92EB-FF96608DEC41}" dt="2024-05-08T10:20:45.862" v="21" actId="20577"/>
              <pc2:cmMkLst xmlns:pc2="http://schemas.microsoft.com/office/powerpoint/2019/9/main/command">
                <pc:docMk/>
                <pc:sldMk cId="603823858" sldId="264"/>
                <pc2:cmMk id="{2EE53E6E-628F-4F09-8AF8-1DB2BDDF2C28}"/>
              </pc2:cmMkLst>
            </pc226:cmChg>
            <pc226:cmChg xmlns:pc226="http://schemas.microsoft.com/office/powerpoint/2022/06/main/command" chg="mod">
              <pc226:chgData name="Mariella Maarschalkerweerd - Asta" userId="522ee392-e9a0-464d-982f-41856712b8d9" providerId="ADAL" clId="{24A0D66F-9639-46DF-92EB-FF96608DEC41}" dt="2024-05-08T10:20:45.862" v="21" actId="20577"/>
              <pc2:cmMkLst xmlns:pc2="http://schemas.microsoft.com/office/powerpoint/2019/9/main/command">
                <pc:docMk/>
                <pc:sldMk cId="603823858" sldId="264"/>
                <pc2:cmMk id="{F276E5D0-79CB-4367-BACA-E6FC3CBAA5F7}"/>
              </pc2:cmMkLst>
            </pc226:cmChg>
            <pc226:cmChg xmlns:pc226="http://schemas.microsoft.com/office/powerpoint/2022/06/main/command" chg="mod">
              <pc226:chgData name="Mariella Maarschalkerweerd - Asta" userId="522ee392-e9a0-464d-982f-41856712b8d9" providerId="ADAL" clId="{24A0D66F-9639-46DF-92EB-FF96608DEC41}" dt="2024-05-08T10:20:49.515" v="22"/>
              <pc2:cmMkLst xmlns:pc2="http://schemas.microsoft.com/office/powerpoint/2019/9/main/command">
                <pc:docMk/>
                <pc:sldMk cId="603823858" sldId="264"/>
                <pc2:cmMk id="{1B76D1FC-EEEF-4C6E-9935-32A93107DB07}"/>
              </pc2:cmMkLst>
            </pc226:cmChg>
          </p:ext>
        </pc:extLst>
      </pc:sldChg>
    </pc:docChg>
  </pc:docChgLst>
</pc:chgInfo>
</file>

<file path=ppt/comments/modernComment_100_E2B0DD0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B1EBFC6-55A1-40F9-86B4-ACE1C1D35470}" authorId="{1C9127B5-3E76-9C9B-A7C9-4E8CE21F55A7}" status="resolved" created="2024-02-29T14:57:05.206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03241736" sldId="256"/>
      <ac:spMk id="6" creationId="{46CEA6B9-5B86-D554-B2B5-ACAD6CB98FBB}"/>
      <ac:txMk cp="76" len="14">
        <ac:context len="92" hash="585481521"/>
      </ac:txMk>
    </ac:txMkLst>
    <p188:pos x="7750235" y="1613384"/>
    <p188:txBody>
      <a:bodyPr/>
      <a:lstStyle/>
      <a:p>
        <a:r>
          <a:rPr lang="nl-NL"/>
          <a:t>wijkverpleging</a:t>
        </a:r>
      </a:p>
    </p188:txBody>
  </p188:cm>
</p188:cmLst>
</file>

<file path=ppt/comments/modernComment_102_14C9E16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F21C09E-CA41-43C0-BE15-E3C6DC0DB67E}" authorId="{1C9127B5-3E76-9C9B-A7C9-4E8CE21F55A7}" status="resolved" created="2024-02-29T14:57:34.014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48774757" sldId="258"/>
      <ac:spMk id="5" creationId="{5CDF5AEC-4DBB-D18F-66B8-5F9617529D7F}"/>
      <ac:txMk cp="9" len="12">
        <ac:context len="39" hash="3599703512"/>
      </ac:txMk>
    </ac:txMkLst>
    <p188:pos x="3956852" y="264884"/>
    <p188:txBody>
      <a:bodyPr/>
      <a:lstStyle/>
      <a:p>
        <a:r>
          <a:rPr lang="nl-NL"/>
          <a:t>Kleur rood van Beter Laten gebruiken</a:t>
        </a:r>
      </a:p>
    </p188:txBody>
  </p188:cm>
</p188:cmLst>
</file>

<file path=ppt/comments/modernComment_104_91105A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F8E95C5-18E9-4278-9B64-EAEA81853E88}" authorId="{1C9127B5-3E76-9C9B-A7C9-4E8CE21F55A7}" status="resolved" created="2024-02-29T14:57:54.952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52110498" sldId="260"/>
      <ac:spMk id="3" creationId="{AB60A0E8-B63D-0741-C8B0-431C4F7CBFCC}"/>
      <ac:txMk cp="25" len="40">
        <ac:context len="123" hash="3947499922"/>
      </ac:txMk>
    </ac:txMkLst>
    <p188:pos x="5821035" y="996201"/>
    <p188:replyLst>
      <p188:reply id="{596011B9-FF71-46DA-BC47-48C3000B5A82}" authorId="{F7B7C2E3-AF0C-C43B-D585-96CB8BDD5018}" created="2024-03-25T13:43:12.143">
        <p188:txBody>
          <a:bodyPr/>
          <a:lstStyle/>
          <a:p>
            <a:r>
              <a:rPr lang="nl-NL"/>
              <a:t>Beter Laten lijst.  Geen hoofdletter voor het woord lijst.</a:t>
            </a:r>
          </a:p>
        </p188:txBody>
      </p188:reply>
    </p188:replyLst>
    <p188:txBody>
      <a:bodyPr/>
      <a:lstStyle/>
      <a:p>
        <a:r>
          <a:rPr lang="nl-NL"/>
          <a:t>? toevoegen</a:t>
        </a:r>
      </a:p>
    </p188:txBody>
  </p188:cm>
</p188:cmLst>
</file>

<file path=ppt/comments/modernComment_105_54500E6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A93CEC1-0842-4942-9D9F-3AE4A2A7841E}" authorId="{1C9127B5-3E76-9C9B-A7C9-4E8CE21F55A7}" status="resolved" created="2024-02-29T14:58:08.026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414532716" sldId="261"/>
      <ac:spMk id="3" creationId="{AB60A0E8-B63D-0741-C8B0-431C4F7CBFCC}"/>
      <ac:txMk cp="12" len="1">
        <ac:context len="89" hash="3161557958"/>
      </ac:txMk>
    </ac:txMkLst>
    <p188:pos x="1852350" y="260910"/>
    <p188:txBody>
      <a:bodyPr/>
      <a:lstStyle/>
      <a:p>
        <a:r>
          <a:rPr lang="nl-NL"/>
          <a:t>: weglaten</a:t>
        </a:r>
      </a:p>
    </p188:txBody>
  </p188:cm>
</p188:cmLst>
</file>

<file path=ppt/comments/modernComment_108_23FD9EF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EE53E6E-628F-4F09-8AF8-1DB2BDDF2C28}" authorId="{1C9127B5-3E76-9C9B-A7C9-4E8CE21F55A7}" status="resolved" created="2024-02-29T14:58:52.523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603823858" sldId="264"/>
      <ac:spMk id="3" creationId="{AB60A0E8-B63D-0741-C8B0-431C4F7CBFCC}"/>
      <ac:txMk cp="0" len="34">
        <ac:context len="292" hash="3880151372"/>
      </ac:txMk>
    </ac:txMkLst>
    <p188:pos x="4699245" y="266650"/>
    <p188:txBody>
      <a:bodyPr/>
      <a:lstStyle/>
      <a:p>
        <a:r>
          <a:rPr lang="nl-NL"/>
          <a:t>Hoe gaan we dit een vervolg geven?</a:t>
        </a:r>
      </a:p>
    </p188:txBody>
  </p188:cm>
  <p188:cm id="{F276E5D0-79CB-4367-BACA-E6FC3CBAA5F7}" authorId="{1C9127B5-3E76-9C9B-A7C9-4E8CE21F55A7}" status="resolved" created="2024-02-29T14:59:05.93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603823858" sldId="264"/>
      <ac:spMk id="3" creationId="{AB60A0E8-B63D-0741-C8B0-431C4F7CBFCC}"/>
      <ac:txMk cp="48">
        <ac:context len="292" hash="3880151372"/>
      </ac:txMk>
    </ac:txMkLst>
    <p188:pos x="2832738" y="634296"/>
    <p188:txBody>
      <a:bodyPr/>
      <a:lstStyle/>
      <a:p>
        <a:r>
          <a:rPr lang="nl-NL"/>
          <a:t>Eens weglaten</a:t>
        </a:r>
      </a:p>
    </p188:txBody>
  </p188:cm>
  <p188:cm id="{1B76D1FC-EEEF-4C6E-9935-32A93107DB07}" authorId="{1C9127B5-3E76-9C9B-A7C9-4E8CE21F55A7}" status="resolved" created="2024-02-29T14:59:17.839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603823858" sldId="264"/>
      <ac:spMk id="3" creationId="{AB60A0E8-B63D-0741-C8B0-431C4F7CBFCC}"/>
    </ac:deMkLst>
    <p188:txBody>
      <a:bodyPr/>
      <a:lstStyle/>
      <a:p>
        <a:r>
          <a:rPr lang="nl-NL"/>
          <a:t>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7A35D-447D-063E-EEED-0F6139125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559633-AEC7-6DC8-139E-2DE35B38A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8BE63-7916-1F32-B1E1-EA42769D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75077-8621-F029-51F0-D41BE025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045BE-D8EE-1F4F-9862-52FF3822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1817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8FBA6-68DF-13E3-07F3-C59EAABD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34CF4-7DC2-7063-86F6-B93D38CD2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EAF70-591E-71D6-01A9-7DED5C474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F7AAE-9876-6ACC-5E60-126A64A1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5FCCB-A135-E120-C32F-5180235A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8818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DC5DAF-F30C-69AE-94CE-9C99CCDFFD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69642-C9EA-C513-DF61-585EB3490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EF973-EC57-F354-E677-6AFC914A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293C9-60DD-17DA-8BC6-CD9F7D90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8870-7B0C-C0E8-0A6F-8D11C337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1679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C1B22-DBF3-53ED-CD9E-149ABF93C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91C1-CEA0-C248-5A85-084F7524B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047E5-4CC6-AD66-9713-E587D5278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2CEB8-4EE6-F426-4D13-33BF0929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7F82A-4758-AF4A-A20B-24FB5C12D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590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E7A9-4758-F792-0C38-78F17112D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36C63-A413-9A29-B2EF-FB03833CC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58D2C-E837-05C4-7B98-02C24E53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3E0B3-2912-0A7A-F820-175D3224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B6C39-169D-DAC7-55E4-69AA967C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663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93AD-F99E-908E-A855-B5015A71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0F9CF-D274-2E9C-1614-A281EAD69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5B84C-6829-D37F-A579-F5EA01167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07C33-9CF2-FAA5-E5F5-29323824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A2BD7-FA27-E234-FA6E-63FAC259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E7150-4BCD-6CBE-8F3E-87DE171BC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093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06221-3CB5-BDA0-722E-900FFC4B2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63FF8-0AF6-7F25-02FD-40F32C259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7FDCD2-AA10-6CCE-6061-3688B7CCF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F2A53-AE0B-036B-7942-DA549F653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EF615-4BE9-8CB8-7CF2-6554AEB89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F1D55F-AD5E-79F0-0E1B-9C2CDE0D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8FAF7-C1D7-C3D6-459E-FFC3C0B7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E0613-9D40-3E69-F5C1-D64C6600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5081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0C61C-8409-AEBD-6958-1F5CCADE8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B8682-CEF8-35E6-A953-E68107BCC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F957DD-E655-32A0-88C1-B7EA7508D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06B035-FB4F-FF82-67C4-E2DDCA0F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1222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6FC683-78C9-263E-5909-553126BD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63FC7-E48C-BF89-E62A-5FCD246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CE37E-A975-F27F-A1A7-28D682BD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300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C2456-0AFE-652C-BEE9-665F97E8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5003A-CD1E-FA5F-4BE4-67DFE267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B40BF-E924-7694-12BA-2C9CE6DBF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26584-231B-64FD-B04A-44F3791D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2B1C5-6239-5BD7-6E19-42EC89729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38B9C-77A4-E768-3FC5-0DFC82BD0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6903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5ADB-4EDE-35B8-F0D9-0E9698931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D0939C-F7F1-E2E4-4381-888659DDC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99062-E87A-F48A-E767-DD655C3E0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27C38-AC8B-7DCE-3DF6-A4BD11EE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D09CF-D008-8F9B-4365-893167C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F7FC-3226-BFD9-0D39-D4378C31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4101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2C0C41-B1E9-74A3-DC77-40D6A4AC9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48C4B-33E0-2E8E-C973-BDB6A629B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77992-C6ED-DF70-9DAB-16D8CC5A3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35C7E-0222-FF45-AB13-2906BAA45B95}" type="datetimeFigureOut">
              <a:rPr lang="en-NL" smtClean="0"/>
              <a:t>06/01/2024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665DD-99B4-2014-8628-7095EE521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AA10C-0FD6-F428-FA9D-7D5D05EDC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4D0C9-17F4-8A4E-82F6-60C44E2DA3E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0150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0_E2B0DD0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microsoft.com/office/2018/10/relationships/comments" Target="../comments/modernComment_102_14C9E16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L4O76VyKqs?feature=oembed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youtu.be/eL4O76VyKq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microsoft.com/office/2018/10/relationships/comments" Target="../comments/modernComment_104_91105A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microsoft.com/office/2018/10/relationships/comments" Target="../comments/modernComment_105_54500E6C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microsoft.com/office/2018/10/relationships/comments" Target="../comments/modernComment_108_23FD9EF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holding a purple sign&#10;&#10;Description automatically generated">
            <a:extLst>
              <a:ext uri="{FF2B5EF4-FFF2-40B4-BE49-F238E27FC236}">
                <a16:creationId xmlns:a16="http://schemas.microsoft.com/office/drawing/2014/main" id="{00129202-2DF8-22C9-693A-A509CC175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C2B811-CCBE-2792-5F71-6F1EDC29CE17}"/>
              </a:ext>
            </a:extLst>
          </p:cNvPr>
          <p:cNvSpPr txBox="1"/>
          <p:nvPr/>
        </p:nvSpPr>
        <p:spPr>
          <a:xfrm>
            <a:off x="3828743" y="3743060"/>
            <a:ext cx="40416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f-ZA" sz="4000" dirty="0" err="1">
                <a:solidFill>
                  <a:schemeClr val="bg1"/>
                </a:solidFill>
                <a:latin typeface="FranklinGothicURWMed" pitchFamily="2" charset="77"/>
              </a:rPr>
              <a:t>Startbijeenkomst</a:t>
            </a:r>
            <a:endParaRPr lang="en-NL" sz="40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EA6B9-5B86-D554-B2B5-ACAD6CB98FBB}"/>
              </a:ext>
            </a:extLst>
          </p:cNvPr>
          <p:cNvSpPr txBox="1"/>
          <p:nvPr/>
        </p:nvSpPr>
        <p:spPr>
          <a:xfrm>
            <a:off x="1968800" y="4853404"/>
            <a:ext cx="825440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f-ZA" sz="4400" dirty="0">
                <a:solidFill>
                  <a:schemeClr val="bg1"/>
                </a:solidFill>
                <a:latin typeface="FranklinGothicURWMed" pitchFamily="2" charset="77"/>
              </a:rPr>
              <a:t>Beter laten in de wijk</a:t>
            </a:r>
          </a:p>
          <a:p>
            <a:pPr algn="ctr"/>
            <a:endParaRPr lang="af-ZA" sz="4400" dirty="0">
              <a:solidFill>
                <a:schemeClr val="bg1"/>
              </a:solidFill>
              <a:latin typeface="FranklinGothicURWMed" pitchFamily="2" charset="77"/>
            </a:endParaRPr>
          </a:p>
          <a:p>
            <a:pPr algn="ctr"/>
            <a:r>
              <a:rPr lang="af-ZA" sz="2000" dirty="0">
                <a:solidFill>
                  <a:schemeClr val="bg1"/>
                </a:solidFill>
                <a:latin typeface="FranklinGothicURWMed" pitchFamily="2" charset="77"/>
              </a:rPr>
              <a:t>Aan de slag met Beter Laten zorghandelingen voor </a:t>
            </a:r>
            <a:r>
              <a:rPr lang="af-ZA" sz="2000">
                <a:solidFill>
                  <a:schemeClr val="bg1"/>
                </a:solidFill>
                <a:latin typeface="FranklinGothicURWMed" pitchFamily="2" charset="77"/>
              </a:rPr>
              <a:t>de wijkverpleging</a:t>
            </a:r>
            <a:endParaRPr lang="af-ZA" sz="2000" dirty="0">
              <a:solidFill>
                <a:schemeClr val="bg1"/>
              </a:solidFill>
              <a:latin typeface="FranklinGothicURWMed" pitchFamily="2" charset="77"/>
            </a:endParaRPr>
          </a:p>
          <a:p>
            <a:pPr algn="ctr"/>
            <a:endParaRPr lang="en-NL" sz="40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0324173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4CFB73-8923-879C-2370-3BF943B3E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211051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087908C-0A3F-0F6A-3ABA-85FE4C232533}"/>
              </a:ext>
            </a:extLst>
          </p:cNvPr>
          <p:cNvSpPr txBox="1"/>
          <p:nvPr/>
        </p:nvSpPr>
        <p:spPr>
          <a:xfrm>
            <a:off x="2012445" y="355598"/>
            <a:ext cx="77738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FranklinGothicURWMed" pitchFamily="2" charset="77"/>
              </a:rPr>
              <a:t>Programma van vandaag</a:t>
            </a:r>
            <a:endParaRPr lang="en-NL" sz="36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43F4FA-8ED9-D25D-9C41-6AAAF570FF16}"/>
              </a:ext>
            </a:extLst>
          </p:cNvPr>
          <p:cNvSpPr txBox="1"/>
          <p:nvPr/>
        </p:nvSpPr>
        <p:spPr>
          <a:xfrm>
            <a:off x="2135188" y="2024063"/>
            <a:ext cx="6674535" cy="2288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Kennismaking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Wat zijn Beter Laten zorghandelingen?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Uitleg van het project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Keuze maken voor een zorghandeling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Afronding en vervolgafspraken maken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6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751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B16511-AF5B-CD81-8D1B-1591711A8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21105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DF5AEC-4DBB-D18F-66B8-5F9617529D7F}"/>
              </a:ext>
            </a:extLst>
          </p:cNvPr>
          <p:cNvSpPr txBox="1"/>
          <p:nvPr/>
        </p:nvSpPr>
        <p:spPr>
          <a:xfrm>
            <a:off x="2066876" y="366712"/>
            <a:ext cx="9559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FranklinGothicURWMed" pitchFamily="2" charset="77"/>
              </a:rPr>
              <a:t>Wat zijn Beter Laten zorghandelingen? </a:t>
            </a:r>
            <a:endParaRPr lang="en-NL" sz="36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C8611-CD1D-BFAB-BA55-27982B98F934}"/>
              </a:ext>
            </a:extLst>
          </p:cNvPr>
          <p:cNvSpPr txBox="1"/>
          <p:nvPr/>
        </p:nvSpPr>
        <p:spPr>
          <a:xfrm>
            <a:off x="2135188" y="2058084"/>
            <a:ext cx="69217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/>
              <a:t>Wat zijn Beter Laten zorghandelingen?</a:t>
            </a:r>
            <a:endParaRPr lang="nl-NL" sz="28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Hoe is de Beter Laten Lijst tot stand gekomen?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Waarom terugdringen? (meerwaarde cliënt / mantelzorger / zorgmedewerker)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Wat levert het op?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656961D-510E-617B-3B2E-8A9E150D47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1668" y="2390378"/>
            <a:ext cx="3090287" cy="309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475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3160D1-3F81-67D7-4CB9-CAB06287D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1105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DF5AEC-4DBB-D18F-66B8-5F9617529D7F}"/>
              </a:ext>
            </a:extLst>
          </p:cNvPr>
          <p:cNvSpPr txBox="1"/>
          <p:nvPr/>
        </p:nvSpPr>
        <p:spPr>
          <a:xfrm>
            <a:off x="2066876" y="366712"/>
            <a:ext cx="9559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FranklinGothicURWMed" pitchFamily="2" charset="77"/>
              </a:rPr>
              <a:t>Uitleg project</a:t>
            </a:r>
            <a:endParaRPr lang="en-NL" sz="36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C8611-CD1D-BFAB-BA55-27982B98F934}"/>
              </a:ext>
            </a:extLst>
          </p:cNvPr>
          <p:cNvSpPr txBox="1"/>
          <p:nvPr/>
        </p:nvSpPr>
        <p:spPr>
          <a:xfrm>
            <a:off x="1704067" y="1379755"/>
            <a:ext cx="692172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1600" dirty="0">
                <a:ea typeface="+mn-lt"/>
                <a:cs typeface="+mn-lt"/>
                <a:hlinkClick r:id="rId4"/>
              </a:rPr>
              <a:t>https://youtu.be/eL4O76VyKqs</a:t>
            </a:r>
            <a:r>
              <a:rPr lang="nl-NL" sz="1600" dirty="0">
                <a:ea typeface="+mn-lt"/>
                <a:cs typeface="+mn-lt"/>
              </a:rPr>
              <a:t> </a:t>
            </a:r>
            <a:endParaRPr lang="nl-NL" sz="1600" dirty="0"/>
          </a:p>
        </p:txBody>
      </p:sp>
      <p:pic>
        <p:nvPicPr>
          <p:cNvPr id="2" name="Onlinemedia 1" title="RENEW  Meer gepast gebruik met beter laten in de wijk, Beter doen/beter laten lijst">
            <a:hlinkClick r:id="" action="ppaction://media"/>
            <a:extLst>
              <a:ext uri="{FF2B5EF4-FFF2-40B4-BE49-F238E27FC236}">
                <a16:creationId xmlns:a16="http://schemas.microsoft.com/office/drawing/2014/main" id="{1538498A-A141-780F-BA74-36B536D75D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790427" y="1782871"/>
            <a:ext cx="76200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79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CCF8D4-AD9E-AF48-489C-E0B185441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21105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DF5AEC-4DBB-D18F-66B8-5F9617529D7F}"/>
              </a:ext>
            </a:extLst>
          </p:cNvPr>
          <p:cNvSpPr txBox="1"/>
          <p:nvPr/>
        </p:nvSpPr>
        <p:spPr>
          <a:xfrm>
            <a:off x="2066876" y="366712"/>
            <a:ext cx="23047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FranklinGothicURWMed" pitchFamily="2" charset="77"/>
              </a:rPr>
              <a:t>Voorbeeld</a:t>
            </a:r>
            <a:endParaRPr lang="en-NL" sz="36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60A0E8-B63D-0741-C8B0-431C4F7CBFCC}"/>
              </a:ext>
            </a:extLst>
          </p:cNvPr>
          <p:cNvSpPr txBox="1"/>
          <p:nvPr/>
        </p:nvSpPr>
        <p:spPr>
          <a:xfrm>
            <a:off x="2135188" y="2058084"/>
            <a:ext cx="6921726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460" indent="-251460"/>
            <a:r>
              <a:rPr lang="nl-NL" sz="2400" dirty="0">
                <a:latin typeface="Franklin Gothic Book" panose="020B0503020102020204" pitchFamily="34" charset="0"/>
              </a:rPr>
              <a:t>1. Wassen water en zeep</a:t>
            </a:r>
          </a:p>
          <a:p>
            <a:pPr marL="0" indent="0">
              <a:buNone/>
            </a:pPr>
            <a:endParaRPr lang="nl-NL" sz="2400" dirty="0">
              <a:latin typeface="Franklin Gothic Book" panose="020B0503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Franklin Gothic Book" panose="020B0503020102020204" pitchFamily="34" charset="0"/>
              </a:rPr>
              <a:t>Waarom staat dit op de </a:t>
            </a:r>
            <a:r>
              <a:rPr lang="en-GB" sz="2400" dirty="0">
                <a:solidFill>
                  <a:srgbClr val="3F3F3F"/>
                </a:solidFill>
                <a:effectLst/>
                <a:latin typeface="Helvetica" pitchFamily="2" charset="0"/>
              </a:rPr>
              <a:t>Beter Laten </a:t>
            </a:r>
            <a:r>
              <a:rPr lang="en-GB" sz="2400" dirty="0" err="1">
                <a:solidFill>
                  <a:srgbClr val="3F3F3F"/>
                </a:solidFill>
                <a:effectLst/>
                <a:latin typeface="Helvetica" pitchFamily="2" charset="0"/>
              </a:rPr>
              <a:t>lijst</a:t>
            </a:r>
            <a:r>
              <a:rPr lang="en-GB" sz="2400" dirty="0">
                <a:solidFill>
                  <a:srgbClr val="3F3F3F"/>
                </a:solidFill>
                <a:latin typeface="Helvetica" pitchFamily="2" charset="0"/>
              </a:rPr>
              <a:t>?</a:t>
            </a:r>
            <a:endParaRPr lang="nl-NL" sz="2400" dirty="0">
              <a:latin typeface="Franklin Gothic Book" panose="020B0503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Franklin Gothic Book" panose="020B0503020102020204" pitchFamily="34" charset="0"/>
              </a:rPr>
              <a:t>Alternatieven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Franklin Gothic Book" panose="020B0503020102020204" pitchFamily="34" charset="0"/>
              </a:rPr>
              <a:t>Meerwaarde voor cliënt en zorgverlener </a:t>
            </a: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211049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6FBDB9-2A88-B381-BC04-F9481E99F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21105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DF5AEC-4DBB-D18F-66B8-5F9617529D7F}"/>
              </a:ext>
            </a:extLst>
          </p:cNvPr>
          <p:cNvSpPr txBox="1"/>
          <p:nvPr/>
        </p:nvSpPr>
        <p:spPr>
          <a:xfrm>
            <a:off x="2066876" y="366712"/>
            <a:ext cx="7989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FranklinGothicURWMed" pitchFamily="2" charset="77"/>
              </a:rPr>
              <a:t>Kiezen van een zorghandeling</a:t>
            </a:r>
            <a:endParaRPr lang="en-NL" sz="36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60A0E8-B63D-0741-C8B0-431C4F7CBFCC}"/>
              </a:ext>
            </a:extLst>
          </p:cNvPr>
          <p:cNvSpPr txBox="1"/>
          <p:nvPr/>
        </p:nvSpPr>
        <p:spPr>
          <a:xfrm>
            <a:off x="2135188" y="2058084"/>
            <a:ext cx="634318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2400" b="1" dirty="0">
                <a:latin typeface="Franklin Gothic Book" panose="020B0503020102020204" pitchFamily="34" charset="0"/>
              </a:rPr>
              <a:t>Op basis van: </a:t>
            </a:r>
            <a:r>
              <a:rPr lang="nl-NL" sz="2400" dirty="0">
                <a:latin typeface="Franklin Gothic Book" panose="020B0503020102020204" pitchFamily="34" charset="0"/>
              </a:rPr>
              <a:t>Top 5 Beter Laten zorghandelingen in de wijk </a:t>
            </a:r>
            <a:r>
              <a:rPr lang="nl-NL" sz="24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(zelf in te vullen)</a:t>
            </a:r>
          </a:p>
          <a:p>
            <a:pPr marL="514350" lvl="1" indent="-51435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…</a:t>
            </a:r>
          </a:p>
          <a:p>
            <a:pPr marL="514350" lvl="1" indent="-51435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…</a:t>
            </a:r>
          </a:p>
          <a:p>
            <a:pPr marL="514350" lvl="1" indent="-51435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…</a:t>
            </a:r>
          </a:p>
          <a:p>
            <a:pPr marL="514350" lvl="1" indent="-51435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…</a:t>
            </a:r>
          </a:p>
          <a:p>
            <a:pPr marL="514350" lvl="1" indent="-51435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…</a:t>
            </a:r>
            <a:endParaRPr lang="nl-NL" sz="28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3271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D4BFF8-D5FB-08E6-D063-424F6B41B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1105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DF5AEC-4DBB-D18F-66B8-5F9617529D7F}"/>
              </a:ext>
            </a:extLst>
          </p:cNvPr>
          <p:cNvSpPr txBox="1"/>
          <p:nvPr/>
        </p:nvSpPr>
        <p:spPr>
          <a:xfrm>
            <a:off x="2066876" y="366712"/>
            <a:ext cx="798993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 err="1">
                <a:solidFill>
                  <a:schemeClr val="bg1"/>
                </a:solidFill>
                <a:effectLst/>
                <a:latin typeface="Helvetica" pitchFamily="2" charset="0"/>
              </a:rPr>
              <a:t>Keuze</a:t>
            </a:r>
            <a:r>
              <a:rPr lang="en-GB" sz="3600" dirty="0">
                <a:solidFill>
                  <a:schemeClr val="bg1"/>
                </a:solidFill>
                <a:effectLst/>
                <a:latin typeface="Helvetica" pitchFamily="2" charset="0"/>
              </a:rPr>
              <a:t> van </a:t>
            </a:r>
            <a:r>
              <a:rPr lang="en-GB" sz="3600" dirty="0" err="1">
                <a:solidFill>
                  <a:schemeClr val="bg1"/>
                </a:solidFill>
                <a:effectLst/>
                <a:latin typeface="Helvetica" pitchFamily="2" charset="0"/>
              </a:rPr>
              <a:t>een</a:t>
            </a:r>
            <a:r>
              <a:rPr lang="en-GB" sz="3600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en-GB" sz="3600" dirty="0" err="1">
                <a:solidFill>
                  <a:schemeClr val="bg1"/>
                </a:solidFill>
                <a:effectLst/>
                <a:latin typeface="Helvetica" pitchFamily="2" charset="0"/>
              </a:rPr>
              <a:t>zorghandeling</a:t>
            </a:r>
            <a:r>
              <a:rPr lang="en-GB" sz="3600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effectLst/>
                <a:latin typeface="Helvetica" pitchFamily="2" charset="0"/>
              </a:rPr>
              <a:t>stickermethode</a:t>
            </a:r>
            <a:endParaRPr lang="en-GB" sz="2000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endParaRPr lang="en-GB" sz="3600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60A0E8-B63D-0741-C8B0-431C4F7CBFCC}"/>
              </a:ext>
            </a:extLst>
          </p:cNvPr>
          <p:cNvSpPr txBox="1"/>
          <p:nvPr/>
        </p:nvSpPr>
        <p:spPr>
          <a:xfrm>
            <a:off x="2135188" y="2058084"/>
            <a:ext cx="628230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Op de flap-over staat de top 5 van onnodige zorghandelingen binnen de organisatie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 Je krijgt 1 sticker. Plak deze op de handeling die jij het belangrijkst vindt om te verminderen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Op basis van ‘meeste stemmen gelden’ kiezen we een onnodige zorghandeling waar we mee aan de slag gaan. </a:t>
            </a:r>
          </a:p>
          <a:p>
            <a:pPr marL="0" lvl="1"/>
            <a:endParaRPr lang="nl-NL" sz="2800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71B5DE-EED3-6EB8-A0A3-7DD699735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6266" y="2759183"/>
            <a:ext cx="3672823" cy="315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9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82DD85-BEE6-B00D-6C84-434AD52B4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105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DF5AEC-4DBB-D18F-66B8-5F9617529D7F}"/>
              </a:ext>
            </a:extLst>
          </p:cNvPr>
          <p:cNvSpPr txBox="1"/>
          <p:nvPr/>
        </p:nvSpPr>
        <p:spPr>
          <a:xfrm>
            <a:off x="2066875" y="366712"/>
            <a:ext cx="91889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FranklinGothicURWMed" pitchFamily="2" charset="77"/>
              </a:rPr>
              <a:t>Belemmerende en bevorderende factoren</a:t>
            </a:r>
            <a:endParaRPr lang="en-NL" sz="36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60A0E8-B63D-0741-C8B0-431C4F7CBFCC}"/>
              </a:ext>
            </a:extLst>
          </p:cNvPr>
          <p:cNvSpPr txBox="1"/>
          <p:nvPr/>
        </p:nvSpPr>
        <p:spPr>
          <a:xfrm>
            <a:off x="2135188" y="2058084"/>
            <a:ext cx="7989936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ea typeface="+mn-lt"/>
                <a:cs typeface="+mn-lt"/>
              </a:rPr>
              <a:t>Zorgverlener</a:t>
            </a:r>
            <a:endParaRPr lang="nl-NL" sz="2400" dirty="0"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ea typeface="+mn-lt"/>
                <a:cs typeface="+mn-lt"/>
              </a:rPr>
              <a:t>Cliënt, diens naasten/mantelzorger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ea typeface="+mn-lt"/>
                <a:cs typeface="+mn-lt"/>
              </a:rPr>
              <a:t>Sociale context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ea typeface="+mn-lt"/>
                <a:cs typeface="+mn-lt"/>
              </a:rPr>
              <a:t>Organisatie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ea typeface="+mn-lt"/>
                <a:cs typeface="+mn-lt"/>
              </a:rPr>
              <a:t>Prikkels en middelen</a:t>
            </a:r>
          </a:p>
          <a:p>
            <a:pPr marL="0" lvl="1"/>
            <a:endParaRPr lang="nl-NL" sz="28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0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17E6C8-0A90-CB65-F6A4-E151B132A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0"/>
            <a:ext cx="1221105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DF5AEC-4DBB-D18F-66B8-5F9617529D7F}"/>
              </a:ext>
            </a:extLst>
          </p:cNvPr>
          <p:cNvSpPr txBox="1"/>
          <p:nvPr/>
        </p:nvSpPr>
        <p:spPr>
          <a:xfrm>
            <a:off x="2066875" y="366712"/>
            <a:ext cx="91889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FranklinGothicURWMed" pitchFamily="2" charset="77"/>
              </a:rPr>
              <a:t>Afronding en vervolgafspraken </a:t>
            </a:r>
            <a:endParaRPr lang="en-NL" sz="3600" dirty="0">
              <a:solidFill>
                <a:schemeClr val="bg1"/>
              </a:solidFill>
              <a:latin typeface="FranklinGothicURWMe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60A0E8-B63D-0741-C8B0-431C4F7CBFCC}"/>
              </a:ext>
            </a:extLst>
          </p:cNvPr>
          <p:cNvSpPr txBox="1"/>
          <p:nvPr/>
        </p:nvSpPr>
        <p:spPr>
          <a:xfrm>
            <a:off x="2135188" y="2024063"/>
            <a:ext cx="7277753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Hoe gaan we dit een vervolg geven?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Wie wil hier samen met een groepje over meedenken? 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Noteer gemaakte afspraken, bijvoorbeeld in het actieplan.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Hoe informeren we de collega’s die er nu niet zijn?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Franklin Gothic Book" panose="020B0503020102020204" pitchFamily="34" charset="0"/>
              </a:rPr>
              <a:t>Samen aan de slag, onder andere met de acties en de beschikbare tools.</a:t>
            </a:r>
          </a:p>
          <a:p>
            <a:pPr marL="0" indent="0">
              <a:buNone/>
            </a:pPr>
            <a:endParaRPr lang="nl-NL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nl-NL" sz="2400" dirty="0">
                <a:latin typeface="Franklin Gothic Book" panose="020B0503020102020204" pitchFamily="34" charset="0"/>
              </a:rPr>
              <a:t>Zijn er nog vragen? </a:t>
            </a:r>
          </a:p>
          <a:p>
            <a:pPr marL="0" lvl="1"/>
            <a:endParaRPr lang="nl-NL" sz="28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82385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9D8FCC750CE4C9F2863CAD1778D31" ma:contentTypeVersion="18" ma:contentTypeDescription="Een nieuw document maken." ma:contentTypeScope="" ma:versionID="5ed182b7f657f7ae32b5ebaf992f2392">
  <xsd:schema xmlns:xsd="http://www.w3.org/2001/XMLSchema" xmlns:xs="http://www.w3.org/2001/XMLSchema" xmlns:p="http://schemas.microsoft.com/office/2006/metadata/properties" xmlns:ns2="745036bc-f182-4bbd-b3db-1397e6ed429a" xmlns:ns3="50b768e8-5836-431a-942a-58cf1cf649ae" targetNamespace="http://schemas.microsoft.com/office/2006/metadata/properties" ma:root="true" ma:fieldsID="23918bca124a27216ca48765acedfa8b" ns2:_="" ns3:_="">
    <xsd:import namespace="745036bc-f182-4bbd-b3db-1397e6ed429a"/>
    <xsd:import namespace="50b768e8-5836-431a-942a-58cf1cf64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036bc-f182-4bbd-b3db-1397e6ed4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76365aed-0c5b-45ed-bf5f-637d18e5b0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b768e8-5836-431a-942a-58cf1cf64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539f415-adda-4265-a817-a546d9bff61e}" ma:internalName="TaxCatchAll" ma:showField="CatchAllData" ma:web="50b768e8-5836-431a-942a-58cf1cf64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E4336C-9046-46C3-A6F3-4BE0E70E08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BCBA16-EEAA-4DBA-A618-0258A96DF3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5036bc-f182-4bbd-b3db-1397e6ed429a"/>
    <ds:schemaRef ds:uri="50b768e8-5836-431a-942a-58cf1cf64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Breedbeeld</PresentationFormat>
  <Paragraphs>48</Paragraphs>
  <Slides>9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FranklinGothicURWMed</vt:lpstr>
      <vt:lpstr>Helvetica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Ingen</dc:creator>
  <cp:lastModifiedBy>Mariella Maarschalkerweerd - Asta</cp:lastModifiedBy>
  <cp:revision>3</cp:revision>
  <dcterms:created xsi:type="dcterms:W3CDTF">2024-01-13T12:05:05Z</dcterms:created>
  <dcterms:modified xsi:type="dcterms:W3CDTF">2024-06-01T09:12:41Z</dcterms:modified>
</cp:coreProperties>
</file>