
<file path=[Content_Types].xml><?xml version="1.0" encoding="utf-8"?>
<Types xmlns="http://schemas.openxmlformats.org/package/2006/content-types">
  <Default Extension="tmp" ContentType="image/x-emf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  <p:sldMasterId id="2147483719" r:id="rId3"/>
  </p:sldMasterIdLst>
  <p:notesMasterIdLst>
    <p:notesMasterId r:id="rId22"/>
  </p:notesMasterIdLst>
  <p:sldIdLst>
    <p:sldId id="270" r:id="rId4"/>
    <p:sldId id="271" r:id="rId5"/>
    <p:sldId id="272" r:id="rId6"/>
    <p:sldId id="273" r:id="rId7"/>
    <p:sldId id="274" r:id="rId8"/>
    <p:sldId id="256" r:id="rId9"/>
    <p:sldId id="258" r:id="rId10"/>
    <p:sldId id="259" r:id="rId11"/>
    <p:sldId id="267" r:id="rId12"/>
    <p:sldId id="268" r:id="rId13"/>
    <p:sldId id="257" r:id="rId14"/>
    <p:sldId id="266" r:id="rId15"/>
    <p:sldId id="262" r:id="rId16"/>
    <p:sldId id="275" r:id="rId17"/>
    <p:sldId id="276" r:id="rId18"/>
    <p:sldId id="277" r:id="rId19"/>
    <p:sldId id="278" r:id="rId20"/>
    <p:sldId id="279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55662D-48E2-44C2-8E2A-B4B814BD9164}" v="9" dt="2022-03-23T12:08:20.552"/>
    <p1510:client id="{F548CAA2-2B83-F55D-4617-C8A69BB0AAFE}" v="661" dt="2022-03-24T08:35:28.1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1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28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8D55662D-48E2-44C2-8E2A-B4B814BD9164}"/>
    <pc:docChg chg="modSld">
      <pc:chgData name="" userId="" providerId="" clId="Web-{8D55662D-48E2-44C2-8E2A-B4B814BD9164}" dt="2022-03-23T12:02:35.095" v="1" actId="20577"/>
      <pc:docMkLst>
        <pc:docMk/>
      </pc:docMkLst>
      <pc:sldChg chg="modSp">
        <pc:chgData name="" userId="" providerId="" clId="Web-{8D55662D-48E2-44C2-8E2A-B4B814BD9164}" dt="2022-03-23T12:02:35.095" v="1" actId="20577"/>
        <pc:sldMkLst>
          <pc:docMk/>
          <pc:sldMk cId="3351439039" sldId="256"/>
        </pc:sldMkLst>
        <pc:spChg chg="mod">
          <ac:chgData name="" userId="" providerId="" clId="Web-{8D55662D-48E2-44C2-8E2A-B4B814BD9164}" dt="2022-03-23T12:02:35.095" v="1" actId="20577"/>
          <ac:spMkLst>
            <pc:docMk/>
            <pc:sldMk cId="3351439039" sldId="256"/>
            <ac:spMk id="2" creationId="{00000000-0000-0000-0000-000000000000}"/>
          </ac:spMkLst>
        </pc:spChg>
      </pc:sldChg>
    </pc:docChg>
  </pc:docChgLst>
  <pc:docChgLst>
    <pc:chgData name="Miranda van Bussel - van Otterdijk" userId="S::miranda.vanbussel@savant-zorg.nl::4494fb09-e878-43ee-8293-d48613856f7e" providerId="AD" clId="Web-{F548CAA2-2B83-F55D-4617-C8A69BB0AAFE}"/>
    <pc:docChg chg="addSld delSld modSld addMainMaster">
      <pc:chgData name="Miranda van Bussel - van Otterdijk" userId="S::miranda.vanbussel@savant-zorg.nl::4494fb09-e878-43ee-8293-d48613856f7e" providerId="AD" clId="Web-{F548CAA2-2B83-F55D-4617-C8A69BB0AAFE}" dt="2022-03-24T09:48:00.963" v="719" actId="20577"/>
      <pc:docMkLst>
        <pc:docMk/>
      </pc:docMkLst>
      <pc:sldChg chg="addSp modSp mod modTransition setBg setClrOvrMap">
        <pc:chgData name="Miranda van Bussel - van Otterdijk" userId="S::miranda.vanbussel@savant-zorg.nl::4494fb09-e878-43ee-8293-d48613856f7e" providerId="AD" clId="Web-{F548CAA2-2B83-F55D-4617-C8A69BB0AAFE}" dt="2022-03-23T19:10:42.532" v="563"/>
        <pc:sldMkLst>
          <pc:docMk/>
          <pc:sldMk cId="3351439039" sldId="256"/>
        </pc:sldMkLst>
        <pc:spChg chg="mod">
          <ac:chgData name="Miranda van Bussel - van Otterdijk" userId="S::miranda.vanbussel@savant-zorg.nl::4494fb09-e878-43ee-8293-d48613856f7e" providerId="AD" clId="Web-{F548CAA2-2B83-F55D-4617-C8A69BB0AAFE}" dt="2022-03-23T19:04:05.180" v="482"/>
          <ac:spMkLst>
            <pc:docMk/>
            <pc:sldMk cId="3351439039" sldId="256"/>
            <ac:spMk id="2" creationId="{00000000-0000-0000-0000-000000000000}"/>
          </ac:spMkLst>
        </pc:spChg>
        <pc:spChg chg="mod">
          <ac:chgData name="Miranda van Bussel - van Otterdijk" userId="S::miranda.vanbussel@savant-zorg.nl::4494fb09-e878-43ee-8293-d48613856f7e" providerId="AD" clId="Web-{F548CAA2-2B83-F55D-4617-C8A69BB0AAFE}" dt="2022-03-23T19:04:05.180" v="482"/>
          <ac:spMkLst>
            <pc:docMk/>
            <pc:sldMk cId="3351439039" sldId="256"/>
            <ac:spMk id="3" creationId="{00000000-0000-0000-0000-000000000000}"/>
          </ac:spMkLst>
        </pc:spChg>
        <pc:picChg chg="add mod">
          <ac:chgData name="Miranda van Bussel - van Otterdijk" userId="S::miranda.vanbussel@savant-zorg.nl::4494fb09-e878-43ee-8293-d48613856f7e" providerId="AD" clId="Web-{F548CAA2-2B83-F55D-4617-C8A69BB0AAFE}" dt="2022-03-23T19:04:05.180" v="482"/>
          <ac:picMkLst>
            <pc:docMk/>
            <pc:sldMk cId="3351439039" sldId="256"/>
            <ac:picMk id="4" creationId="{28883535-C370-B3AE-F11E-230900EE8B0C}"/>
          </ac:picMkLst>
        </pc:picChg>
        <pc:picChg chg="add mod">
          <ac:chgData name="Miranda van Bussel - van Otterdijk" userId="S::miranda.vanbussel@savant-zorg.nl::4494fb09-e878-43ee-8293-d48613856f7e" providerId="AD" clId="Web-{F548CAA2-2B83-F55D-4617-C8A69BB0AAFE}" dt="2022-03-23T19:04:05.180" v="482"/>
          <ac:picMkLst>
            <pc:docMk/>
            <pc:sldMk cId="3351439039" sldId="256"/>
            <ac:picMk id="5" creationId="{F8AF9CE7-99B6-A8A8-4603-4D850DE5D4A1}"/>
          </ac:picMkLst>
        </pc:picChg>
        <pc:cxnChg chg="add">
          <ac:chgData name="Miranda van Bussel - van Otterdijk" userId="S::miranda.vanbussel@savant-zorg.nl::4494fb09-e878-43ee-8293-d48613856f7e" providerId="AD" clId="Web-{F548CAA2-2B83-F55D-4617-C8A69BB0AAFE}" dt="2022-03-23T19:04:05.180" v="482"/>
          <ac:cxnSpMkLst>
            <pc:docMk/>
            <pc:sldMk cId="3351439039" sldId="256"/>
            <ac:cxnSpMk id="10" creationId="{B6375111-306C-49EA-9DD1-79A2ED78FA30}"/>
          </ac:cxnSpMkLst>
        </pc:cxnChg>
      </pc:sldChg>
      <pc:sldChg chg="addSp delSp modSp new mod modTransition setBg setClrOvrMap">
        <pc:chgData name="Miranda van Bussel - van Otterdijk" userId="S::miranda.vanbussel@savant-zorg.nl::4494fb09-e878-43ee-8293-d48613856f7e" providerId="AD" clId="Web-{F548CAA2-2B83-F55D-4617-C8A69BB0AAFE}" dt="2022-03-23T19:25:39.570" v="678"/>
        <pc:sldMkLst>
          <pc:docMk/>
          <pc:sldMk cId="1928370594" sldId="257"/>
        </pc:sldMkLst>
        <pc:spChg chg="mod">
          <ac:chgData name="Miranda van Bussel - van Otterdijk" userId="S::miranda.vanbussel@savant-zorg.nl::4494fb09-e878-43ee-8293-d48613856f7e" providerId="AD" clId="Web-{F548CAA2-2B83-F55D-4617-C8A69BB0AAFE}" dt="2022-03-23T18:59:16.315" v="438"/>
          <ac:spMkLst>
            <pc:docMk/>
            <pc:sldMk cId="1928370594" sldId="257"/>
            <ac:spMk id="2" creationId="{6F3A1620-FFC7-7340-FC09-EDA3687107FA}"/>
          </ac:spMkLst>
        </pc:spChg>
        <pc:spChg chg="add del">
          <ac:chgData name="Miranda van Bussel - van Otterdijk" userId="S::miranda.vanbussel@savant-zorg.nl::4494fb09-e878-43ee-8293-d48613856f7e" providerId="AD" clId="Web-{F548CAA2-2B83-F55D-4617-C8A69BB0AAFE}" dt="2022-03-23T12:12:06.208" v="32"/>
          <ac:spMkLst>
            <pc:docMk/>
            <pc:sldMk cId="1928370594" sldId="257"/>
            <ac:spMk id="3" creationId="{BFCC726E-BCB8-24A3-5F20-848FCAF37AA5}"/>
          </ac:spMkLst>
        </pc:spChg>
        <pc:spChg chg="add del">
          <ac:chgData name="Miranda van Bussel - van Otterdijk" userId="S::miranda.vanbussel@savant-zorg.nl::4494fb09-e878-43ee-8293-d48613856f7e" providerId="AD" clId="Web-{F548CAA2-2B83-F55D-4617-C8A69BB0AAFE}" dt="2022-03-23T18:55:48.670" v="410"/>
          <ac:spMkLst>
            <pc:docMk/>
            <pc:sldMk cId="1928370594" sldId="257"/>
            <ac:spMk id="8" creationId="{09588DA8-065E-4F6F-8EFD-43104AB2E0CF}"/>
          </ac:spMkLst>
        </pc:spChg>
        <pc:spChg chg="add del">
          <ac:chgData name="Miranda van Bussel - van Otterdijk" userId="S::miranda.vanbussel@savant-zorg.nl::4494fb09-e878-43ee-8293-d48613856f7e" providerId="AD" clId="Web-{F548CAA2-2B83-F55D-4617-C8A69BB0AAFE}" dt="2022-03-23T12:12:06.208" v="31"/>
          <ac:spMkLst>
            <pc:docMk/>
            <pc:sldMk cId="1928370594" sldId="257"/>
            <ac:spMk id="9" creationId="{E49CC64F-7275-4E33-961B-0C5CDC439875}"/>
          </ac:spMkLst>
        </pc:spChg>
        <pc:spChg chg="add del">
          <ac:chgData name="Miranda van Bussel - van Otterdijk" userId="S::miranda.vanbussel@savant-zorg.nl::4494fb09-e878-43ee-8293-d48613856f7e" providerId="AD" clId="Web-{F548CAA2-2B83-F55D-4617-C8A69BB0AAFE}" dt="2022-03-23T18:55:48.670" v="410"/>
          <ac:spMkLst>
            <pc:docMk/>
            <pc:sldMk cId="1928370594" sldId="257"/>
            <ac:spMk id="10" creationId="{C4285719-470E-454C-AF62-8323075F1F5B}"/>
          </ac:spMkLst>
        </pc:spChg>
        <pc:spChg chg="add mod ord">
          <ac:chgData name="Miranda van Bussel - van Otterdijk" userId="S::miranda.vanbussel@savant-zorg.nl::4494fb09-e878-43ee-8293-d48613856f7e" providerId="AD" clId="Web-{F548CAA2-2B83-F55D-4617-C8A69BB0AAFE}" dt="2022-03-23T18:59:16.315" v="438"/>
          <ac:spMkLst>
            <pc:docMk/>
            <pc:sldMk cId="1928370594" sldId="257"/>
            <ac:spMk id="11" creationId="{BFCC726E-BCB8-24A3-5F20-848FCAF37AA5}"/>
          </ac:spMkLst>
        </pc:spChg>
        <pc:spChg chg="add del">
          <ac:chgData name="Miranda van Bussel - van Otterdijk" userId="S::miranda.vanbussel@savant-zorg.nl::4494fb09-e878-43ee-8293-d48613856f7e" providerId="AD" clId="Web-{F548CAA2-2B83-F55D-4617-C8A69BB0AAFE}" dt="2022-03-23T18:55:48.670" v="410"/>
          <ac:spMkLst>
            <pc:docMk/>
            <pc:sldMk cId="1928370594" sldId="257"/>
            <ac:spMk id="12" creationId="{CD9FE4EF-C4D8-49A0-B2FF-81D8DB7D8A24}"/>
          </ac:spMkLst>
        </pc:spChg>
        <pc:spChg chg="add del">
          <ac:chgData name="Miranda van Bussel - van Otterdijk" userId="S::miranda.vanbussel@savant-zorg.nl::4494fb09-e878-43ee-8293-d48613856f7e" providerId="AD" clId="Web-{F548CAA2-2B83-F55D-4617-C8A69BB0AAFE}" dt="2022-03-23T18:55:48.670" v="410"/>
          <ac:spMkLst>
            <pc:docMk/>
            <pc:sldMk cId="1928370594" sldId="257"/>
            <ac:spMk id="14" creationId="{4300840D-0A0B-4512-BACA-B439D5B9C57C}"/>
          </ac:spMkLst>
        </pc:spChg>
        <pc:spChg chg="add del">
          <ac:chgData name="Miranda van Bussel - van Otterdijk" userId="S::miranda.vanbussel@savant-zorg.nl::4494fb09-e878-43ee-8293-d48613856f7e" providerId="AD" clId="Web-{F548CAA2-2B83-F55D-4617-C8A69BB0AAFE}" dt="2022-03-23T18:55:48.670" v="410"/>
          <ac:spMkLst>
            <pc:docMk/>
            <pc:sldMk cId="1928370594" sldId="257"/>
            <ac:spMk id="16" creationId="{D2B78728-A580-49A7-84F9-6EF6F583ADE0}"/>
          </ac:spMkLst>
        </pc:spChg>
        <pc:spChg chg="add del">
          <ac:chgData name="Miranda van Bussel - van Otterdijk" userId="S::miranda.vanbussel@savant-zorg.nl::4494fb09-e878-43ee-8293-d48613856f7e" providerId="AD" clId="Web-{F548CAA2-2B83-F55D-4617-C8A69BB0AAFE}" dt="2022-03-23T18:55:48.670" v="410"/>
          <ac:spMkLst>
            <pc:docMk/>
            <pc:sldMk cId="1928370594" sldId="257"/>
            <ac:spMk id="18" creationId="{38FAA1A1-D861-433F-88FA-1E9D6FD31D11}"/>
          </ac:spMkLst>
        </pc:spChg>
        <pc:spChg chg="add del">
          <ac:chgData name="Miranda van Bussel - van Otterdijk" userId="S::miranda.vanbussel@savant-zorg.nl::4494fb09-e878-43ee-8293-d48613856f7e" providerId="AD" clId="Web-{F548CAA2-2B83-F55D-4617-C8A69BB0AAFE}" dt="2022-03-23T18:55:48.670" v="410"/>
          <ac:spMkLst>
            <pc:docMk/>
            <pc:sldMk cId="1928370594" sldId="257"/>
            <ac:spMk id="20" creationId="{8D71EDA1-87BF-4D5D-AB79-F346FD19278A}"/>
          </ac:spMkLst>
        </pc:spChg>
        <pc:spChg chg="add del">
          <ac:chgData name="Miranda van Bussel - van Otterdijk" userId="S::miranda.vanbussel@savant-zorg.nl::4494fb09-e878-43ee-8293-d48613856f7e" providerId="AD" clId="Web-{F548CAA2-2B83-F55D-4617-C8A69BB0AAFE}" dt="2022-03-23T18:58:25.689" v="436"/>
          <ac:spMkLst>
            <pc:docMk/>
            <pc:sldMk cId="1928370594" sldId="257"/>
            <ac:spMk id="25" creationId="{F13C74B1-5B17-4795-BED0-7140497B445A}"/>
          </ac:spMkLst>
        </pc:spChg>
        <pc:spChg chg="add del">
          <ac:chgData name="Miranda van Bussel - van Otterdijk" userId="S::miranda.vanbussel@savant-zorg.nl::4494fb09-e878-43ee-8293-d48613856f7e" providerId="AD" clId="Web-{F548CAA2-2B83-F55D-4617-C8A69BB0AAFE}" dt="2022-03-23T18:58:25.689" v="436"/>
          <ac:spMkLst>
            <pc:docMk/>
            <pc:sldMk cId="1928370594" sldId="257"/>
            <ac:spMk id="27" creationId="{D4974D33-8DC5-464E-8C6D-BE58F0669C17}"/>
          </ac:spMkLst>
        </pc:spChg>
        <pc:spChg chg="add del">
          <ac:chgData name="Miranda van Bussel - van Otterdijk" userId="S::miranda.vanbussel@savant-zorg.nl::4494fb09-e878-43ee-8293-d48613856f7e" providerId="AD" clId="Web-{F548CAA2-2B83-F55D-4617-C8A69BB0AAFE}" dt="2022-03-23T18:59:16.315" v="438"/>
          <ac:spMkLst>
            <pc:docMk/>
            <pc:sldMk cId="1928370594" sldId="257"/>
            <ac:spMk id="32" creationId="{D2B783EE-0239-4717-BBEA-8C9EAC61C824}"/>
          </ac:spMkLst>
        </pc:spChg>
        <pc:spChg chg="add del">
          <ac:chgData name="Miranda van Bussel - van Otterdijk" userId="S::miranda.vanbussel@savant-zorg.nl::4494fb09-e878-43ee-8293-d48613856f7e" providerId="AD" clId="Web-{F548CAA2-2B83-F55D-4617-C8A69BB0AAFE}" dt="2022-03-23T18:59:16.315" v="438"/>
          <ac:spMkLst>
            <pc:docMk/>
            <pc:sldMk cId="1928370594" sldId="257"/>
            <ac:spMk id="34" creationId="{A7B99495-F43F-4D80-A44F-2CB4764EB90B}"/>
          </ac:spMkLst>
        </pc:spChg>
        <pc:spChg chg="add del">
          <ac:chgData name="Miranda van Bussel - van Otterdijk" userId="S::miranda.vanbussel@savant-zorg.nl::4494fb09-e878-43ee-8293-d48613856f7e" providerId="AD" clId="Web-{F548CAA2-2B83-F55D-4617-C8A69BB0AAFE}" dt="2022-03-23T18:59:16.315" v="438"/>
          <ac:spMkLst>
            <pc:docMk/>
            <pc:sldMk cId="1928370594" sldId="257"/>
            <ac:spMk id="36" creationId="{70BEB1E7-2F88-40BC-B73D-42E5B6F80BFC}"/>
          </ac:spMkLst>
        </pc:spChg>
        <pc:spChg chg="add">
          <ac:chgData name="Miranda van Bussel - van Otterdijk" userId="S::miranda.vanbussel@savant-zorg.nl::4494fb09-e878-43ee-8293-d48613856f7e" providerId="AD" clId="Web-{F548CAA2-2B83-F55D-4617-C8A69BB0AAFE}" dt="2022-03-23T18:59:16.315" v="438"/>
          <ac:spMkLst>
            <pc:docMk/>
            <pc:sldMk cId="1928370594" sldId="257"/>
            <ac:spMk id="41" creationId="{114C78B5-EC6B-4A39-8860-705100867457}"/>
          </ac:spMkLst>
        </pc:spChg>
        <pc:grpChg chg="add">
          <ac:chgData name="Miranda van Bussel - van Otterdijk" userId="S::miranda.vanbussel@savant-zorg.nl::4494fb09-e878-43ee-8293-d48613856f7e" providerId="AD" clId="Web-{F548CAA2-2B83-F55D-4617-C8A69BB0AAFE}" dt="2022-03-23T18:59:16.315" v="438"/>
          <ac:grpSpMkLst>
            <pc:docMk/>
            <pc:sldMk cId="1928370594" sldId="257"/>
            <ac:grpSpMk id="43" creationId="{A50943B0-FDF7-4C2C-B784-9208C945A8C3}"/>
          </ac:grpSpMkLst>
        </pc:grpChg>
        <pc:picChg chg="add mod ord">
          <ac:chgData name="Miranda van Bussel - van Otterdijk" userId="S::miranda.vanbussel@savant-zorg.nl::4494fb09-e878-43ee-8293-d48613856f7e" providerId="AD" clId="Web-{F548CAA2-2B83-F55D-4617-C8A69BB0AAFE}" dt="2022-03-23T18:59:16.315" v="438"/>
          <ac:picMkLst>
            <pc:docMk/>
            <pc:sldMk cId="1928370594" sldId="257"/>
            <ac:picMk id="3" creationId="{A935AA11-CC44-21AC-5AC1-01F74A146624}"/>
          </ac:picMkLst>
        </pc:picChg>
        <pc:picChg chg="add mod">
          <ac:chgData name="Miranda van Bussel - van Otterdijk" userId="S::miranda.vanbussel@savant-zorg.nl::4494fb09-e878-43ee-8293-d48613856f7e" providerId="AD" clId="Web-{F548CAA2-2B83-F55D-4617-C8A69BB0AAFE}" dt="2022-03-23T18:59:16.315" v="438"/>
          <ac:picMkLst>
            <pc:docMk/>
            <pc:sldMk cId="1928370594" sldId="257"/>
            <ac:picMk id="4" creationId="{7E2740A8-6829-8F78-8BD1-19BA6D7956CF}"/>
          </ac:picMkLst>
        </pc:picChg>
        <pc:picChg chg="add del">
          <ac:chgData name="Miranda van Bussel - van Otterdijk" userId="S::miranda.vanbussel@savant-zorg.nl::4494fb09-e878-43ee-8293-d48613856f7e" providerId="AD" clId="Web-{F548CAA2-2B83-F55D-4617-C8A69BB0AAFE}" dt="2022-03-23T12:12:06.208" v="31"/>
          <ac:picMkLst>
            <pc:docMk/>
            <pc:sldMk cId="1928370594" sldId="257"/>
            <ac:picMk id="5" creationId="{997009E0-88D8-D03F-8341-D4F5872FC7F6}"/>
          </ac:picMkLst>
        </pc:picChg>
        <pc:picChg chg="add mod">
          <ac:chgData name="Miranda van Bussel - van Otterdijk" userId="S::miranda.vanbussel@savant-zorg.nl::4494fb09-e878-43ee-8293-d48613856f7e" providerId="AD" clId="Web-{F548CAA2-2B83-F55D-4617-C8A69BB0AAFE}" dt="2022-03-23T18:59:16.315" v="438"/>
          <ac:picMkLst>
            <pc:docMk/>
            <pc:sldMk cId="1928370594" sldId="257"/>
            <ac:picMk id="5" creationId="{B72B4E16-743E-E13F-E343-312921A730B9}"/>
          </ac:picMkLst>
        </pc:picChg>
      </pc:sldChg>
      <pc:sldChg chg="addSp delSp modSp new mod modTransition setBg">
        <pc:chgData name="Miranda van Bussel - van Otterdijk" userId="S::miranda.vanbussel@savant-zorg.nl::4494fb09-e878-43ee-8293-d48613856f7e" providerId="AD" clId="Web-{F548CAA2-2B83-F55D-4617-C8A69BB0AAFE}" dt="2022-03-23T19:10:45.328" v="564"/>
        <pc:sldMkLst>
          <pc:docMk/>
          <pc:sldMk cId="3079939262" sldId="258"/>
        </pc:sldMkLst>
        <pc:spChg chg="mod">
          <ac:chgData name="Miranda van Bussel - van Otterdijk" userId="S::miranda.vanbussel@savant-zorg.nl::4494fb09-e878-43ee-8293-d48613856f7e" providerId="AD" clId="Web-{F548CAA2-2B83-F55D-4617-C8A69BB0AAFE}" dt="2022-03-23T19:04:14.790" v="483"/>
          <ac:spMkLst>
            <pc:docMk/>
            <pc:sldMk cId="3079939262" sldId="258"/>
            <ac:spMk id="2" creationId="{ED63A7CA-66CA-4C4D-8361-11E4CB750347}"/>
          </ac:spMkLst>
        </pc:spChg>
        <pc:spChg chg="del mod">
          <ac:chgData name="Miranda van Bussel - van Otterdijk" userId="S::miranda.vanbussel@savant-zorg.nl::4494fb09-e878-43ee-8293-d48613856f7e" providerId="AD" clId="Web-{F548CAA2-2B83-F55D-4617-C8A69BB0AAFE}" dt="2022-03-23T19:04:14.790" v="483"/>
          <ac:spMkLst>
            <pc:docMk/>
            <pc:sldMk cId="3079939262" sldId="258"/>
            <ac:spMk id="3" creationId="{EDBB5470-F973-7373-4AB6-3E33F3174F26}"/>
          </ac:spMkLst>
        </pc:spChg>
        <pc:spChg chg="add">
          <ac:chgData name="Miranda van Bussel - van Otterdijk" userId="S::miranda.vanbussel@savant-zorg.nl::4494fb09-e878-43ee-8293-d48613856f7e" providerId="AD" clId="Web-{F548CAA2-2B83-F55D-4617-C8A69BB0AAFE}" dt="2022-03-23T19:04:14.790" v="483"/>
          <ac:spMkLst>
            <pc:docMk/>
            <pc:sldMk cId="3079939262" sldId="258"/>
            <ac:spMk id="9" creationId="{B819A166-7571-4003-A6B8-B62034C3ED30}"/>
          </ac:spMkLst>
        </pc:spChg>
        <pc:graphicFrameChg chg="add">
          <ac:chgData name="Miranda van Bussel - van Otterdijk" userId="S::miranda.vanbussel@savant-zorg.nl::4494fb09-e878-43ee-8293-d48613856f7e" providerId="AD" clId="Web-{F548CAA2-2B83-F55D-4617-C8A69BB0AAFE}" dt="2022-03-23T19:04:14.790" v="483"/>
          <ac:graphicFrameMkLst>
            <pc:docMk/>
            <pc:sldMk cId="3079939262" sldId="258"/>
            <ac:graphicFrameMk id="5" creationId="{6D62D631-E1AE-02FE-416B-C7CE341396CB}"/>
          </ac:graphicFrameMkLst>
        </pc:graphicFrameChg>
      </pc:sldChg>
      <pc:sldChg chg="addSp delSp modSp new mod modTransition setBg">
        <pc:chgData name="Miranda van Bussel - van Otterdijk" userId="S::miranda.vanbussel@savant-zorg.nl::4494fb09-e878-43ee-8293-d48613856f7e" providerId="AD" clId="Web-{F548CAA2-2B83-F55D-4617-C8A69BB0AAFE}" dt="2022-03-23T19:10:48.266" v="565"/>
        <pc:sldMkLst>
          <pc:docMk/>
          <pc:sldMk cId="2659782254" sldId="259"/>
        </pc:sldMkLst>
        <pc:spChg chg="mod">
          <ac:chgData name="Miranda van Bussel - van Otterdijk" userId="S::miranda.vanbussel@savant-zorg.nl::4494fb09-e878-43ee-8293-d48613856f7e" providerId="AD" clId="Web-{F548CAA2-2B83-F55D-4617-C8A69BB0AAFE}" dt="2022-03-23T19:04:51.822" v="484"/>
          <ac:spMkLst>
            <pc:docMk/>
            <pc:sldMk cId="2659782254" sldId="259"/>
            <ac:spMk id="2" creationId="{E9A971E0-E7FB-4A52-2138-06DEF52D0062}"/>
          </ac:spMkLst>
        </pc:spChg>
        <pc:spChg chg="del mod">
          <ac:chgData name="Miranda van Bussel - van Otterdijk" userId="S::miranda.vanbussel@savant-zorg.nl::4494fb09-e878-43ee-8293-d48613856f7e" providerId="AD" clId="Web-{F548CAA2-2B83-F55D-4617-C8A69BB0AAFE}" dt="2022-03-23T19:00:06.488" v="439"/>
          <ac:spMkLst>
            <pc:docMk/>
            <pc:sldMk cId="2659782254" sldId="259"/>
            <ac:spMk id="3" creationId="{8A4877A7-30E2-7378-3A27-DB20050D974C}"/>
          </ac:spMkLst>
        </pc:spChg>
        <pc:spChg chg="add del">
          <ac:chgData name="Miranda van Bussel - van Otterdijk" userId="S::miranda.vanbussel@savant-zorg.nl::4494fb09-e878-43ee-8293-d48613856f7e" providerId="AD" clId="Web-{F548CAA2-2B83-F55D-4617-C8A69BB0AAFE}" dt="2022-03-23T19:04:51.822" v="484"/>
          <ac:spMkLst>
            <pc:docMk/>
            <pc:sldMk cId="2659782254" sldId="259"/>
            <ac:spMk id="9" creationId="{56E9B3E6-E277-4D68-BA48-9CB43FFBD6E2}"/>
          </ac:spMkLst>
        </pc:spChg>
        <pc:spChg chg="add del">
          <ac:chgData name="Miranda van Bussel - van Otterdijk" userId="S::miranda.vanbussel@savant-zorg.nl::4494fb09-e878-43ee-8293-d48613856f7e" providerId="AD" clId="Web-{F548CAA2-2B83-F55D-4617-C8A69BB0AAFE}" dt="2022-03-23T19:04:51.822" v="484"/>
          <ac:spMkLst>
            <pc:docMk/>
            <pc:sldMk cId="2659782254" sldId="259"/>
            <ac:spMk id="16" creationId="{D5B0017B-2ECA-49AF-B397-DC140825DF8D}"/>
          </ac:spMkLst>
        </pc:spChg>
        <pc:spChg chg="add">
          <ac:chgData name="Miranda van Bussel - van Otterdijk" userId="S::miranda.vanbussel@savant-zorg.nl::4494fb09-e878-43ee-8293-d48613856f7e" providerId="AD" clId="Web-{F548CAA2-2B83-F55D-4617-C8A69BB0AAFE}" dt="2022-03-23T19:04:51.822" v="484"/>
          <ac:spMkLst>
            <pc:docMk/>
            <pc:sldMk cId="2659782254" sldId="259"/>
            <ac:spMk id="24" creationId="{2B566528-1B12-4246-9431-5C2D7D081168}"/>
          </ac:spMkLst>
        </pc:spChg>
        <pc:spChg chg="add">
          <ac:chgData name="Miranda van Bussel - van Otterdijk" userId="S::miranda.vanbussel@savant-zorg.nl::4494fb09-e878-43ee-8293-d48613856f7e" providerId="AD" clId="Web-{F548CAA2-2B83-F55D-4617-C8A69BB0AAFE}" dt="2022-03-23T19:04:51.822" v="484"/>
          <ac:spMkLst>
            <pc:docMk/>
            <pc:sldMk cId="2659782254" sldId="259"/>
            <ac:spMk id="26" creationId="{2E80C965-DB6D-4F81-9E9E-B027384D0BD6}"/>
          </ac:spMkLst>
        </pc:spChg>
        <pc:spChg chg="add">
          <ac:chgData name="Miranda van Bussel - van Otterdijk" userId="S::miranda.vanbussel@savant-zorg.nl::4494fb09-e878-43ee-8293-d48613856f7e" providerId="AD" clId="Web-{F548CAA2-2B83-F55D-4617-C8A69BB0AAFE}" dt="2022-03-23T19:04:51.822" v="484"/>
          <ac:spMkLst>
            <pc:docMk/>
            <pc:sldMk cId="2659782254" sldId="259"/>
            <ac:spMk id="28" creationId="{A580F890-B085-4E95-96AA-55AEBEC5CE6E}"/>
          </ac:spMkLst>
        </pc:spChg>
        <pc:spChg chg="add">
          <ac:chgData name="Miranda van Bussel - van Otterdijk" userId="S::miranda.vanbussel@savant-zorg.nl::4494fb09-e878-43ee-8293-d48613856f7e" providerId="AD" clId="Web-{F548CAA2-2B83-F55D-4617-C8A69BB0AAFE}" dt="2022-03-23T19:04:51.822" v="484"/>
          <ac:spMkLst>
            <pc:docMk/>
            <pc:sldMk cId="2659782254" sldId="259"/>
            <ac:spMk id="30" creationId="{D3F51FEB-38FB-4F6C-9F7B-2F2AFAB65463}"/>
          </ac:spMkLst>
        </pc:spChg>
        <pc:spChg chg="add">
          <ac:chgData name="Miranda van Bussel - van Otterdijk" userId="S::miranda.vanbussel@savant-zorg.nl::4494fb09-e878-43ee-8293-d48613856f7e" providerId="AD" clId="Web-{F548CAA2-2B83-F55D-4617-C8A69BB0AAFE}" dt="2022-03-23T19:04:51.822" v="484"/>
          <ac:spMkLst>
            <pc:docMk/>
            <pc:sldMk cId="2659782254" sldId="259"/>
            <ac:spMk id="32" creationId="{1E547BA6-BAE0-43BB-A7CA-60F69CE252F0}"/>
          </ac:spMkLst>
        </pc:spChg>
        <pc:grpChg chg="add del">
          <ac:chgData name="Miranda van Bussel - van Otterdijk" userId="S::miranda.vanbussel@savant-zorg.nl::4494fb09-e878-43ee-8293-d48613856f7e" providerId="AD" clId="Web-{F548CAA2-2B83-F55D-4617-C8A69BB0AAFE}" dt="2022-03-23T19:04:51.822" v="484"/>
          <ac:grpSpMkLst>
            <pc:docMk/>
            <pc:sldMk cId="2659782254" sldId="259"/>
            <ac:grpSpMk id="11" creationId="{AE1C45F0-260A-458C-96ED-C1F6D2151219}"/>
          </ac:grpSpMkLst>
        </pc:grpChg>
        <pc:graphicFrameChg chg="add mod modGraphic">
          <ac:chgData name="Miranda van Bussel - van Otterdijk" userId="S::miranda.vanbussel@savant-zorg.nl::4494fb09-e878-43ee-8293-d48613856f7e" providerId="AD" clId="Web-{F548CAA2-2B83-F55D-4617-C8A69BB0AAFE}" dt="2022-03-23T19:04:51.822" v="484"/>
          <ac:graphicFrameMkLst>
            <pc:docMk/>
            <pc:sldMk cId="2659782254" sldId="259"/>
            <ac:graphicFrameMk id="5" creationId="{7F30AA12-A769-2ED4-712A-5E203F4A9C3F}"/>
          </ac:graphicFrameMkLst>
        </pc:graphicFrameChg>
        <pc:picChg chg="add">
          <ac:chgData name="Miranda van Bussel - van Otterdijk" userId="S::miranda.vanbussel@savant-zorg.nl::4494fb09-e878-43ee-8293-d48613856f7e" providerId="AD" clId="Web-{F548CAA2-2B83-F55D-4617-C8A69BB0AAFE}" dt="2022-03-23T19:04:51.822" v="484"/>
          <ac:picMkLst>
            <pc:docMk/>
            <pc:sldMk cId="2659782254" sldId="259"/>
            <ac:picMk id="20" creationId="{22391B7E-40B7-8960-BC52-7FDB7E88F47C}"/>
          </ac:picMkLst>
        </pc:picChg>
        <pc:cxnChg chg="add del">
          <ac:chgData name="Miranda van Bussel - van Otterdijk" userId="S::miranda.vanbussel@savant-zorg.nl::4494fb09-e878-43ee-8293-d48613856f7e" providerId="AD" clId="Web-{F548CAA2-2B83-F55D-4617-C8A69BB0AAFE}" dt="2022-03-23T19:04:51.822" v="484"/>
          <ac:cxnSpMkLst>
            <pc:docMk/>
            <pc:sldMk cId="2659782254" sldId="259"/>
            <ac:cxnSpMk id="18" creationId="{6CF1BAF6-AD41-4082-B212-8A1F9A2E8779}"/>
          </ac:cxnSpMkLst>
        </pc:cxnChg>
      </pc:sldChg>
      <pc:sldChg chg="new del">
        <pc:chgData name="Miranda van Bussel - van Otterdijk" userId="S::miranda.vanbussel@savant-zorg.nl::4494fb09-e878-43ee-8293-d48613856f7e" providerId="AD" clId="Web-{F548CAA2-2B83-F55D-4617-C8A69BB0AAFE}" dt="2022-03-23T18:38:14.353" v="240"/>
        <pc:sldMkLst>
          <pc:docMk/>
          <pc:sldMk cId="2442064521" sldId="260"/>
        </pc:sldMkLst>
      </pc:sldChg>
      <pc:sldChg chg="modSp add del">
        <pc:chgData name="Miranda van Bussel - van Otterdijk" userId="S::miranda.vanbussel@savant-zorg.nl::4494fb09-e878-43ee-8293-d48613856f7e" providerId="AD" clId="Web-{F548CAA2-2B83-F55D-4617-C8A69BB0AAFE}" dt="2022-03-23T19:21:53.909" v="654"/>
        <pc:sldMkLst>
          <pc:docMk/>
          <pc:sldMk cId="1651443079" sldId="261"/>
        </pc:sldMkLst>
        <pc:spChg chg="mod">
          <ac:chgData name="Miranda van Bussel - van Otterdijk" userId="S::miranda.vanbussel@savant-zorg.nl::4494fb09-e878-43ee-8293-d48613856f7e" providerId="AD" clId="Web-{F548CAA2-2B83-F55D-4617-C8A69BB0AAFE}" dt="2022-03-23T18:54:21.872" v="407" actId="20577"/>
          <ac:spMkLst>
            <pc:docMk/>
            <pc:sldMk cId="1651443079" sldId="261"/>
            <ac:spMk id="2" creationId="{82C70583-E89B-4E97-9129-38B8AAB74706}"/>
          </ac:spMkLst>
        </pc:spChg>
        <pc:spChg chg="mod">
          <ac:chgData name="Miranda van Bussel - van Otterdijk" userId="S::miranda.vanbussel@savant-zorg.nl::4494fb09-e878-43ee-8293-d48613856f7e" providerId="AD" clId="Web-{F548CAA2-2B83-F55D-4617-C8A69BB0AAFE}" dt="2022-03-23T18:37:37.946" v="221" actId="20577"/>
          <ac:spMkLst>
            <pc:docMk/>
            <pc:sldMk cId="1651443079" sldId="261"/>
            <ac:spMk id="3" creationId="{D4334602-89FA-4214-9831-D85B3FB9701B}"/>
          </ac:spMkLst>
        </pc:spChg>
      </pc:sldChg>
      <pc:sldChg chg="addSp delSp modSp new mod modTransition setBg">
        <pc:chgData name="Miranda van Bussel - van Otterdijk" userId="S::miranda.vanbussel@savant-zorg.nl::4494fb09-e878-43ee-8293-d48613856f7e" providerId="AD" clId="Web-{F548CAA2-2B83-F55D-4617-C8A69BB0AAFE}" dt="2022-03-23T19:26:00.008" v="680"/>
        <pc:sldMkLst>
          <pc:docMk/>
          <pc:sldMk cId="2481322002" sldId="262"/>
        </pc:sldMkLst>
        <pc:spChg chg="del">
          <ac:chgData name="Miranda van Bussel - van Otterdijk" userId="S::miranda.vanbussel@savant-zorg.nl::4494fb09-e878-43ee-8293-d48613856f7e" providerId="AD" clId="Web-{F548CAA2-2B83-F55D-4617-C8A69BB0AAFE}" dt="2022-03-23T18:42:10.170" v="243"/>
          <ac:spMkLst>
            <pc:docMk/>
            <pc:sldMk cId="2481322002" sldId="262"/>
            <ac:spMk id="2" creationId="{26E5EBB9-7A4E-9D54-3407-CC5335D97ACB}"/>
          </ac:spMkLst>
        </pc:spChg>
        <pc:spChg chg="del">
          <ac:chgData name="Miranda van Bussel - van Otterdijk" userId="S::miranda.vanbussel@savant-zorg.nl::4494fb09-e878-43ee-8293-d48613856f7e" providerId="AD" clId="Web-{F548CAA2-2B83-F55D-4617-C8A69BB0AAFE}" dt="2022-03-23T18:42:06.326" v="242"/>
          <ac:spMkLst>
            <pc:docMk/>
            <pc:sldMk cId="2481322002" sldId="262"/>
            <ac:spMk id="3" creationId="{1D80F260-32F8-1479-DF76-8724007917C9}"/>
          </ac:spMkLst>
        </pc:spChg>
        <pc:spChg chg="add">
          <ac:chgData name="Miranda van Bussel - van Otterdijk" userId="S::miranda.vanbussel@savant-zorg.nl::4494fb09-e878-43ee-8293-d48613856f7e" providerId="AD" clId="Web-{F548CAA2-2B83-F55D-4617-C8A69BB0AAFE}" dt="2022-03-23T18:42:10.170" v="243"/>
          <ac:spMkLst>
            <pc:docMk/>
            <pc:sldMk cId="2481322002" sldId="262"/>
            <ac:spMk id="9" creationId="{42A4FC2C-047E-45A5-965D-8E1E3BF09BC6}"/>
          </ac:spMkLst>
        </pc:spChg>
        <pc:picChg chg="add mod ord">
          <ac:chgData name="Miranda van Bussel - van Otterdijk" userId="S::miranda.vanbussel@savant-zorg.nl::4494fb09-e878-43ee-8293-d48613856f7e" providerId="AD" clId="Web-{F548CAA2-2B83-F55D-4617-C8A69BB0AAFE}" dt="2022-03-23T18:42:10.170" v="243"/>
          <ac:picMkLst>
            <pc:docMk/>
            <pc:sldMk cId="2481322002" sldId="262"/>
            <ac:picMk id="4" creationId="{1E81A3B9-82CC-9FCE-E55D-3944ADFAD4BD}"/>
          </ac:picMkLst>
        </pc:picChg>
      </pc:sldChg>
      <pc:sldChg chg="new del">
        <pc:chgData name="Miranda van Bussel - van Otterdijk" userId="S::miranda.vanbussel@savant-zorg.nl::4494fb09-e878-43ee-8293-d48613856f7e" providerId="AD" clId="Web-{F548CAA2-2B83-F55D-4617-C8A69BB0AAFE}" dt="2022-03-23T18:43:26.640" v="246"/>
        <pc:sldMkLst>
          <pc:docMk/>
          <pc:sldMk cId="1858482444" sldId="263"/>
        </pc:sldMkLst>
      </pc:sldChg>
      <pc:sldChg chg="modSp add del">
        <pc:chgData name="Miranda van Bussel - van Otterdijk" userId="S::miranda.vanbussel@savant-zorg.nl::4494fb09-e878-43ee-8293-d48613856f7e" providerId="AD" clId="Web-{F548CAA2-2B83-F55D-4617-C8A69BB0AAFE}" dt="2022-03-23T19:24:37.756" v="673"/>
        <pc:sldMkLst>
          <pc:docMk/>
          <pc:sldMk cId="1718551262" sldId="264"/>
        </pc:sldMkLst>
        <pc:spChg chg="mod">
          <ac:chgData name="Miranda van Bussel - van Otterdijk" userId="S::miranda.vanbussel@savant-zorg.nl::4494fb09-e878-43ee-8293-d48613856f7e" providerId="AD" clId="Web-{F548CAA2-2B83-F55D-4617-C8A69BB0AAFE}" dt="2022-03-23T19:24:01.662" v="663" actId="14100"/>
          <ac:spMkLst>
            <pc:docMk/>
            <pc:sldMk cId="1718551262" sldId="264"/>
            <ac:spMk id="5" creationId="{85023AD5-0E0E-40A1-A586-86C71504C970}"/>
          </ac:spMkLst>
        </pc:spChg>
        <pc:spChg chg="mod">
          <ac:chgData name="Miranda van Bussel - van Otterdijk" userId="S::miranda.vanbussel@savant-zorg.nl::4494fb09-e878-43ee-8293-d48613856f7e" providerId="AD" clId="Web-{F548CAA2-2B83-F55D-4617-C8A69BB0AAFE}" dt="2022-03-23T19:22:36.238" v="656" actId="20577"/>
          <ac:spMkLst>
            <pc:docMk/>
            <pc:sldMk cId="1718551262" sldId="264"/>
            <ac:spMk id="9" creationId="{2816225A-5597-4387-95D9-6EAC8AB8BF77}"/>
          </ac:spMkLst>
        </pc:spChg>
      </pc:sldChg>
      <pc:sldChg chg="modSp new del">
        <pc:chgData name="Miranda van Bussel - van Otterdijk" userId="S::miranda.vanbussel@savant-zorg.nl::4494fb09-e878-43ee-8293-d48613856f7e" providerId="AD" clId="Web-{F548CAA2-2B83-F55D-4617-C8A69BB0AAFE}" dt="2022-03-23T19:11:26.407" v="568"/>
        <pc:sldMkLst>
          <pc:docMk/>
          <pc:sldMk cId="1476787839" sldId="265"/>
        </pc:sldMkLst>
        <pc:spChg chg="mod">
          <ac:chgData name="Miranda van Bussel - van Otterdijk" userId="S::miranda.vanbussel@savant-zorg.nl::4494fb09-e878-43ee-8293-d48613856f7e" providerId="AD" clId="Web-{F548CAA2-2B83-F55D-4617-C8A69BB0AAFE}" dt="2022-03-23T19:06:11.807" v="489" actId="20577"/>
          <ac:spMkLst>
            <pc:docMk/>
            <pc:sldMk cId="1476787839" sldId="265"/>
            <ac:spMk id="2" creationId="{0BBA9393-41CE-12F5-C91D-36143E6F2CD8}"/>
          </ac:spMkLst>
        </pc:spChg>
      </pc:sldChg>
      <pc:sldChg chg="addSp delSp modSp new mod modTransition setBg">
        <pc:chgData name="Miranda van Bussel - van Otterdijk" userId="S::miranda.vanbussel@savant-zorg.nl::4494fb09-e878-43ee-8293-d48613856f7e" providerId="AD" clId="Web-{F548CAA2-2B83-F55D-4617-C8A69BB0AAFE}" dt="2022-03-24T09:48:00.963" v="719" actId="20577"/>
        <pc:sldMkLst>
          <pc:docMk/>
          <pc:sldMk cId="697244543" sldId="266"/>
        </pc:sldMkLst>
        <pc:spChg chg="mod">
          <ac:chgData name="Miranda van Bussel - van Otterdijk" userId="S::miranda.vanbussel@savant-zorg.nl::4494fb09-e878-43ee-8293-d48613856f7e" providerId="AD" clId="Web-{F548CAA2-2B83-F55D-4617-C8A69BB0AAFE}" dt="2022-03-23T19:10:14.765" v="562"/>
          <ac:spMkLst>
            <pc:docMk/>
            <pc:sldMk cId="697244543" sldId="266"/>
            <ac:spMk id="2" creationId="{4214C021-C8C5-4789-94B6-26548748D5C3}"/>
          </ac:spMkLst>
        </pc:spChg>
        <pc:spChg chg="del mod">
          <ac:chgData name="Miranda van Bussel - van Otterdijk" userId="S::miranda.vanbussel@savant-zorg.nl::4494fb09-e878-43ee-8293-d48613856f7e" providerId="AD" clId="Web-{F548CAA2-2B83-F55D-4617-C8A69BB0AAFE}" dt="2022-03-23T19:10:14.765" v="562"/>
          <ac:spMkLst>
            <pc:docMk/>
            <pc:sldMk cId="697244543" sldId="266"/>
            <ac:spMk id="3" creationId="{618CF2C2-BE6D-E21F-1416-1E8580E8046A}"/>
          </ac:spMkLst>
        </pc:spChg>
        <pc:spChg chg="add">
          <ac:chgData name="Miranda van Bussel - van Otterdijk" userId="S::miranda.vanbussel@savant-zorg.nl::4494fb09-e878-43ee-8293-d48613856f7e" providerId="AD" clId="Web-{F548CAA2-2B83-F55D-4617-C8A69BB0AAFE}" dt="2022-03-23T19:10:14.765" v="562"/>
          <ac:spMkLst>
            <pc:docMk/>
            <pc:sldMk cId="697244543" sldId="266"/>
            <ac:spMk id="9" creationId="{B819A166-7571-4003-A6B8-B62034C3ED30}"/>
          </ac:spMkLst>
        </pc:spChg>
        <pc:spChg chg="add mod">
          <ac:chgData name="Miranda van Bussel - van Otterdijk" userId="S::miranda.vanbussel@savant-zorg.nl::4494fb09-e878-43ee-8293-d48613856f7e" providerId="AD" clId="Web-{F548CAA2-2B83-F55D-4617-C8A69BB0AAFE}" dt="2022-03-24T08:35:23.918" v="713"/>
          <ac:spMkLst>
            <pc:docMk/>
            <pc:sldMk cId="697244543" sldId="266"/>
            <ac:spMk id="522" creationId="{15A7ECEF-E501-A937-9A2E-40C3E0DEF542}"/>
          </ac:spMkLst>
        </pc:spChg>
        <pc:graphicFrameChg chg="add del modGraphic">
          <ac:chgData name="Miranda van Bussel - van Otterdijk" userId="S::miranda.vanbussel@savant-zorg.nl::4494fb09-e878-43ee-8293-d48613856f7e" providerId="AD" clId="Web-{F548CAA2-2B83-F55D-4617-C8A69BB0AAFE}" dt="2022-03-24T08:35:23.918" v="713"/>
          <ac:graphicFrameMkLst>
            <pc:docMk/>
            <pc:sldMk cId="697244543" sldId="266"/>
            <ac:graphicFrameMk id="5" creationId="{9331078F-4547-4B13-46FF-4871C5E301C2}"/>
          </ac:graphicFrameMkLst>
        </pc:graphicFrameChg>
        <pc:graphicFrameChg chg="add modGraphic">
          <ac:chgData name="Miranda van Bussel - van Otterdijk" userId="S::miranda.vanbussel@savant-zorg.nl::4494fb09-e878-43ee-8293-d48613856f7e" providerId="AD" clId="Web-{F548CAA2-2B83-F55D-4617-C8A69BB0AAFE}" dt="2022-03-24T09:48:00.963" v="719" actId="20577"/>
          <ac:graphicFrameMkLst>
            <pc:docMk/>
            <pc:sldMk cId="697244543" sldId="266"/>
            <ac:graphicFrameMk id="523" creationId="{4495C277-C52E-C71E-286A-B78C6591813A}"/>
          </ac:graphicFrameMkLst>
        </pc:graphicFrameChg>
      </pc:sldChg>
      <pc:sldChg chg="addSp modSp new addAnim">
        <pc:chgData name="Miranda van Bussel - van Otterdijk" userId="S::miranda.vanbussel@savant-zorg.nl::4494fb09-e878-43ee-8293-d48613856f7e" providerId="AD" clId="Web-{F548CAA2-2B83-F55D-4617-C8A69BB0AAFE}" dt="2022-03-23T19:21:44.565" v="653" actId="14100"/>
        <pc:sldMkLst>
          <pc:docMk/>
          <pc:sldMk cId="4149650178" sldId="267"/>
        </pc:sldMkLst>
        <pc:spChg chg="mod">
          <ac:chgData name="Miranda van Bussel - van Otterdijk" userId="S::miranda.vanbussel@savant-zorg.nl::4494fb09-e878-43ee-8293-d48613856f7e" providerId="AD" clId="Web-{F548CAA2-2B83-F55D-4617-C8A69BB0AAFE}" dt="2022-03-23T19:15:38.604" v="573" actId="20577"/>
          <ac:spMkLst>
            <pc:docMk/>
            <pc:sldMk cId="4149650178" sldId="267"/>
            <ac:spMk id="2" creationId="{F94F13F0-7178-ED59-C1C0-36B642D694A0}"/>
          </ac:spMkLst>
        </pc:spChg>
        <pc:spChg chg="mod">
          <ac:chgData name="Miranda van Bussel - van Otterdijk" userId="S::miranda.vanbussel@savant-zorg.nl::4494fb09-e878-43ee-8293-d48613856f7e" providerId="AD" clId="Web-{F548CAA2-2B83-F55D-4617-C8A69BB0AAFE}" dt="2022-03-23T19:20:35.220" v="645" actId="20577"/>
          <ac:spMkLst>
            <pc:docMk/>
            <pc:sldMk cId="4149650178" sldId="267"/>
            <ac:spMk id="3" creationId="{B44CF376-FC57-28BA-E9F5-C714D0F8EB24}"/>
          </ac:spMkLst>
        </pc:spChg>
        <pc:graphicFrameChg chg="add">
          <ac:chgData name="Miranda van Bussel - van Otterdijk" userId="S::miranda.vanbussel@savant-zorg.nl::4494fb09-e878-43ee-8293-d48613856f7e" providerId="AD" clId="Web-{F548CAA2-2B83-F55D-4617-C8A69BB0AAFE}" dt="2022-03-23T19:14:54.400" v="571"/>
          <ac:graphicFrameMkLst>
            <pc:docMk/>
            <pc:sldMk cId="4149650178" sldId="267"/>
            <ac:graphicFrameMk id="5" creationId="{C1CA70CB-0C5A-A4E7-83EE-675DED7B8774}"/>
          </ac:graphicFrameMkLst>
        </pc:graphicFrameChg>
        <pc:picChg chg="add mod">
          <ac:chgData name="Miranda van Bussel - van Otterdijk" userId="S::miranda.vanbussel@savant-zorg.nl::4494fb09-e878-43ee-8293-d48613856f7e" providerId="AD" clId="Web-{F548CAA2-2B83-F55D-4617-C8A69BB0AAFE}" dt="2022-03-23T19:21:06.502" v="648" actId="1076"/>
          <ac:picMkLst>
            <pc:docMk/>
            <pc:sldMk cId="4149650178" sldId="267"/>
            <ac:picMk id="13" creationId="{713D5C48-022A-ECA9-8EDE-219FA117F2AF}"/>
          </ac:picMkLst>
        </pc:picChg>
        <pc:picChg chg="add mod">
          <ac:chgData name="Miranda van Bussel - van Otterdijk" userId="S::miranda.vanbussel@savant-zorg.nl::4494fb09-e878-43ee-8293-d48613856f7e" providerId="AD" clId="Web-{F548CAA2-2B83-F55D-4617-C8A69BB0AAFE}" dt="2022-03-23T19:21:44.565" v="653" actId="14100"/>
          <ac:picMkLst>
            <pc:docMk/>
            <pc:sldMk cId="4149650178" sldId="267"/>
            <ac:picMk id="15" creationId="{93913D3E-776A-9446-3ED8-2E8DA01327DB}"/>
          </ac:picMkLst>
        </pc:picChg>
      </pc:sldChg>
      <pc:sldChg chg="addSp delSp modSp new addAnim">
        <pc:chgData name="Miranda van Bussel - van Otterdijk" userId="S::miranda.vanbussel@savant-zorg.nl::4494fb09-e878-43ee-8293-d48613856f7e" providerId="AD" clId="Web-{F548CAA2-2B83-F55D-4617-C8A69BB0AAFE}" dt="2022-03-23T19:24:58.131" v="677" actId="14100"/>
        <pc:sldMkLst>
          <pc:docMk/>
          <pc:sldMk cId="3638672119" sldId="268"/>
        </pc:sldMkLst>
        <pc:spChg chg="mod">
          <ac:chgData name="Miranda van Bussel - van Otterdijk" userId="S::miranda.vanbussel@savant-zorg.nl::4494fb09-e878-43ee-8293-d48613856f7e" providerId="AD" clId="Web-{F548CAA2-2B83-F55D-4617-C8A69BB0AAFE}" dt="2022-03-23T19:22:52.676" v="658" actId="20577"/>
          <ac:spMkLst>
            <pc:docMk/>
            <pc:sldMk cId="3638672119" sldId="268"/>
            <ac:spMk id="2" creationId="{96497509-59B6-A68D-1BEE-14014DDB8FFF}"/>
          </ac:spMkLst>
        </pc:spChg>
        <pc:spChg chg="mod">
          <ac:chgData name="Miranda van Bussel - van Otterdijk" userId="S::miranda.vanbussel@savant-zorg.nl::4494fb09-e878-43ee-8293-d48613856f7e" providerId="AD" clId="Web-{F548CAA2-2B83-F55D-4617-C8A69BB0AAFE}" dt="2022-03-23T19:24:24.459" v="672" actId="20577"/>
          <ac:spMkLst>
            <pc:docMk/>
            <pc:sldMk cId="3638672119" sldId="268"/>
            <ac:spMk id="3" creationId="{47C0E2B1-8D03-F3DE-F294-65F3C84B66B8}"/>
          </ac:spMkLst>
        </pc:spChg>
        <pc:spChg chg="add">
          <ac:chgData name="Miranda van Bussel - van Otterdijk" userId="S::miranda.vanbussel@savant-zorg.nl::4494fb09-e878-43ee-8293-d48613856f7e" providerId="AD" clId="Web-{F548CAA2-2B83-F55D-4617-C8A69BB0AAFE}" dt="2022-03-23T19:24:18.834" v="665"/>
          <ac:spMkLst>
            <pc:docMk/>
            <pc:sldMk cId="3638672119" sldId="268"/>
            <ac:spMk id="9" creationId="{D1E00D5A-60EF-4636-DDFB-97C122B219CB}"/>
          </ac:spMkLst>
        </pc:spChg>
        <pc:picChg chg="add del mod">
          <ac:chgData name="Miranda van Bussel - van Otterdijk" userId="S::miranda.vanbussel@savant-zorg.nl::4494fb09-e878-43ee-8293-d48613856f7e" providerId="AD" clId="Web-{F548CAA2-2B83-F55D-4617-C8A69BB0AAFE}" dt="2022-03-23T19:24:52.741" v="676"/>
          <ac:picMkLst>
            <pc:docMk/>
            <pc:sldMk cId="3638672119" sldId="268"/>
            <ac:picMk id="5" creationId="{0A0AD9CD-814F-3BE4-8FDC-0736476FFE42}"/>
          </ac:picMkLst>
        </pc:picChg>
        <pc:picChg chg="add mod">
          <ac:chgData name="Miranda van Bussel - van Otterdijk" userId="S::miranda.vanbussel@savant-zorg.nl::4494fb09-e878-43ee-8293-d48613856f7e" providerId="AD" clId="Web-{F548CAA2-2B83-F55D-4617-C8A69BB0AAFE}" dt="2022-03-23T19:24:58.131" v="677" actId="14100"/>
          <ac:picMkLst>
            <pc:docMk/>
            <pc:sldMk cId="3638672119" sldId="268"/>
            <ac:picMk id="7" creationId="{440CA68E-DC36-D9A8-636F-DF08B4CB7425}"/>
          </ac:picMkLst>
        </pc:picChg>
      </pc:sldChg>
      <pc:sldMasterChg chg="add addSldLayout">
        <pc:chgData name="Miranda van Bussel - van Otterdijk" userId="S::miranda.vanbussel@savant-zorg.nl::4494fb09-e878-43ee-8293-d48613856f7e" providerId="AD" clId="Web-{F548CAA2-2B83-F55D-4617-C8A69BB0AAFE}" dt="2022-03-23T18:37:09.601" v="205"/>
        <pc:sldMasterMkLst>
          <pc:docMk/>
          <pc:sldMasterMk cId="0" sldId="2147483708"/>
        </pc:sldMasterMkLst>
        <pc:sldLayoutChg chg="add">
          <pc:chgData name="Miranda van Bussel - van Otterdijk" userId="S::miranda.vanbussel@savant-zorg.nl::4494fb09-e878-43ee-8293-d48613856f7e" providerId="AD" clId="Web-{F548CAA2-2B83-F55D-4617-C8A69BB0AAFE}" dt="2022-03-23T18:37:09.601" v="205"/>
          <pc:sldLayoutMkLst>
            <pc:docMk/>
            <pc:sldMasterMk cId="0" sldId="2147483708"/>
            <pc:sldLayoutMk cId="0" sldId="2147483709"/>
          </pc:sldLayoutMkLst>
        </pc:sldLayoutChg>
        <pc:sldLayoutChg chg="add">
          <pc:chgData name="Miranda van Bussel - van Otterdijk" userId="S::miranda.vanbussel@savant-zorg.nl::4494fb09-e878-43ee-8293-d48613856f7e" providerId="AD" clId="Web-{F548CAA2-2B83-F55D-4617-C8A69BB0AAFE}" dt="2022-03-23T18:37:09.601" v="205"/>
          <pc:sldLayoutMkLst>
            <pc:docMk/>
            <pc:sldMasterMk cId="0" sldId="2147483708"/>
            <pc:sldLayoutMk cId="0" sldId="2147483710"/>
          </pc:sldLayoutMkLst>
        </pc:sldLayoutChg>
        <pc:sldLayoutChg chg="add">
          <pc:chgData name="Miranda van Bussel - van Otterdijk" userId="S::miranda.vanbussel@savant-zorg.nl::4494fb09-e878-43ee-8293-d48613856f7e" providerId="AD" clId="Web-{F548CAA2-2B83-F55D-4617-C8A69BB0AAFE}" dt="2022-03-23T18:37:09.601" v="205"/>
          <pc:sldLayoutMkLst>
            <pc:docMk/>
            <pc:sldMasterMk cId="0" sldId="2147483708"/>
            <pc:sldLayoutMk cId="989205134" sldId="2147483717"/>
          </pc:sldLayoutMkLst>
        </pc:sldLayoutChg>
        <pc:sldLayoutChg chg="add">
          <pc:chgData name="Miranda van Bussel - van Otterdijk" userId="S::miranda.vanbussel@savant-zorg.nl::4494fb09-e878-43ee-8293-d48613856f7e" providerId="AD" clId="Web-{F548CAA2-2B83-F55D-4617-C8A69BB0AAFE}" dt="2022-03-23T18:37:09.601" v="205"/>
          <pc:sldLayoutMkLst>
            <pc:docMk/>
            <pc:sldMasterMk cId="0" sldId="2147483708"/>
            <pc:sldLayoutMk cId="1995222649" sldId="2147483718"/>
          </pc:sldLayoutMkLst>
        </pc:sldLayoutChg>
      </pc:sldMasterChg>
    </pc:docChg>
  </pc:docChgLst>
  <pc:docChgLst>
    <pc:chgData name="Miranda van Bussel - van Otterdijk" userId="S::miranda.vanbussel@savant-zorg.nl::4494fb09-e878-43ee-8293-d48613856f7e" providerId="AD" clId="Web-{8D55662D-48E2-44C2-8E2A-B4B814BD9164}"/>
    <pc:docChg chg="modSld">
      <pc:chgData name="Miranda van Bussel - van Otterdijk" userId="S::miranda.vanbussel@savant-zorg.nl::4494fb09-e878-43ee-8293-d48613856f7e" providerId="AD" clId="Web-{8D55662D-48E2-44C2-8E2A-B4B814BD9164}" dt="2022-03-23T12:08:20.552" v="6" actId="20577"/>
      <pc:docMkLst>
        <pc:docMk/>
      </pc:docMkLst>
      <pc:sldChg chg="modSp">
        <pc:chgData name="Miranda van Bussel - van Otterdijk" userId="S::miranda.vanbussel@savant-zorg.nl::4494fb09-e878-43ee-8293-d48613856f7e" providerId="AD" clId="Web-{8D55662D-48E2-44C2-8E2A-B4B814BD9164}" dt="2022-03-23T12:08:20.552" v="6" actId="20577"/>
        <pc:sldMkLst>
          <pc:docMk/>
          <pc:sldMk cId="3351439039" sldId="256"/>
        </pc:sldMkLst>
        <pc:spChg chg="mod">
          <ac:chgData name="Miranda van Bussel - van Otterdijk" userId="S::miranda.vanbussel@savant-zorg.nl::4494fb09-e878-43ee-8293-d48613856f7e" providerId="AD" clId="Web-{8D55662D-48E2-44C2-8E2A-B4B814BD9164}" dt="2022-03-23T12:08:20.552" v="6" actId="20577"/>
          <ac:spMkLst>
            <pc:docMk/>
            <pc:sldMk cId="3351439039" sldId="256"/>
            <ac:spMk id="2" creationId="{00000000-0000-0000-0000-000000000000}"/>
          </ac:spMkLst>
        </pc:spChg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svg"/><Relationship Id="rId1" Type="http://schemas.openxmlformats.org/officeDocument/2006/relationships/image" Target="../media/image15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svg"/><Relationship Id="rId1" Type="http://schemas.openxmlformats.org/officeDocument/2006/relationships/image" Target="../media/image15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BE7438-36AE-4B82-8FDE-03C408693DB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1EAB067-8857-4140-8D6A-C1EE189187D7}">
      <dgm:prSet/>
      <dgm:spPr/>
      <dgm:t>
        <a:bodyPr/>
        <a:lstStyle/>
        <a:p>
          <a:r>
            <a:rPr lang="nl-NL"/>
            <a:t>Praktijkgericht actieonderzoek over beleving en wat we verstaan onder persoonsgerichte zorg . Interviews met cliënten en focusgroepen met medewerkers</a:t>
          </a:r>
          <a:endParaRPr lang="en-US"/>
        </a:p>
      </dgm:t>
    </dgm:pt>
    <dgm:pt modelId="{A9E956A4-2095-4246-86CB-8A0C86CC33B3}" type="parTrans" cxnId="{6E5F17B5-1C3A-411A-8A57-7FC0281A76BB}">
      <dgm:prSet/>
      <dgm:spPr/>
      <dgm:t>
        <a:bodyPr/>
        <a:lstStyle/>
        <a:p>
          <a:endParaRPr lang="en-US"/>
        </a:p>
      </dgm:t>
    </dgm:pt>
    <dgm:pt modelId="{7F45A896-34B5-4C8C-8AF8-7C62A853FEBC}" type="sibTrans" cxnId="{6E5F17B5-1C3A-411A-8A57-7FC0281A76BB}">
      <dgm:prSet/>
      <dgm:spPr/>
      <dgm:t>
        <a:bodyPr/>
        <a:lstStyle/>
        <a:p>
          <a:endParaRPr lang="en-US"/>
        </a:p>
      </dgm:t>
    </dgm:pt>
    <dgm:pt modelId="{6F40CBD3-B561-4690-A4FD-D4537067F8C1}">
      <dgm:prSet/>
      <dgm:spPr/>
      <dgm:t>
        <a:bodyPr/>
        <a:lstStyle/>
        <a:p>
          <a:r>
            <a:rPr lang="nl-NL"/>
            <a:t>Outcome; de betekenis van persoonsgerichte zorg verschilt tussen medewerkers en cliënten. </a:t>
          </a:r>
          <a:endParaRPr lang="en-US"/>
        </a:p>
      </dgm:t>
    </dgm:pt>
    <dgm:pt modelId="{4C95AA1B-37CB-4205-AAEA-503E88E4093E}" type="parTrans" cxnId="{952DC1C3-70F0-42E5-9E7C-84F038190D41}">
      <dgm:prSet/>
      <dgm:spPr/>
      <dgm:t>
        <a:bodyPr/>
        <a:lstStyle/>
        <a:p>
          <a:endParaRPr lang="en-US"/>
        </a:p>
      </dgm:t>
    </dgm:pt>
    <dgm:pt modelId="{D71A433A-2569-44B7-85C1-5F10352170DE}" type="sibTrans" cxnId="{952DC1C3-70F0-42E5-9E7C-84F038190D41}">
      <dgm:prSet/>
      <dgm:spPr/>
      <dgm:t>
        <a:bodyPr/>
        <a:lstStyle/>
        <a:p>
          <a:endParaRPr lang="en-US"/>
        </a:p>
      </dgm:t>
    </dgm:pt>
    <dgm:pt modelId="{00B5E09C-2DBE-452C-958E-C241B854DE71}">
      <dgm:prSet/>
      <dgm:spPr/>
      <dgm:t>
        <a:bodyPr/>
        <a:lstStyle/>
        <a:p>
          <a:r>
            <a:rPr lang="nl-NL"/>
            <a:t>Samen leren en ontwikkelen</a:t>
          </a:r>
          <a:endParaRPr lang="en-US"/>
        </a:p>
      </dgm:t>
    </dgm:pt>
    <dgm:pt modelId="{209AABCD-A497-4F33-9018-8140EB705EDA}" type="parTrans" cxnId="{EC0685B6-DB94-4128-B02E-11C535277FE2}">
      <dgm:prSet/>
      <dgm:spPr/>
      <dgm:t>
        <a:bodyPr/>
        <a:lstStyle/>
        <a:p>
          <a:endParaRPr lang="en-US"/>
        </a:p>
      </dgm:t>
    </dgm:pt>
    <dgm:pt modelId="{815A1ECD-212E-41EA-9F3C-37DBC007ED03}" type="sibTrans" cxnId="{EC0685B6-DB94-4128-B02E-11C535277FE2}">
      <dgm:prSet/>
      <dgm:spPr/>
      <dgm:t>
        <a:bodyPr/>
        <a:lstStyle/>
        <a:p>
          <a:endParaRPr lang="en-US"/>
        </a:p>
      </dgm:t>
    </dgm:pt>
    <dgm:pt modelId="{846C38DD-B3EA-4D9A-A1C9-7DD1646B7F27}">
      <dgm:prSet/>
      <dgm:spPr/>
      <dgm:t>
        <a:bodyPr/>
        <a:lstStyle/>
        <a:p>
          <a:r>
            <a:rPr lang="nl-NL"/>
            <a:t>Wat betekend dit de dagelijkse werkzaam heden, hoe te integreren in de dagdagelijkse praktijk?</a:t>
          </a:r>
          <a:endParaRPr lang="en-US"/>
        </a:p>
      </dgm:t>
    </dgm:pt>
    <dgm:pt modelId="{3DA8E8AD-AB5D-4A46-B1A1-ED610B704CA0}" type="parTrans" cxnId="{BB2E9117-F157-44C6-A464-F03C104D738D}">
      <dgm:prSet/>
      <dgm:spPr/>
      <dgm:t>
        <a:bodyPr/>
        <a:lstStyle/>
        <a:p>
          <a:endParaRPr lang="en-US"/>
        </a:p>
      </dgm:t>
    </dgm:pt>
    <dgm:pt modelId="{32B639DD-4D2E-4EBB-B11F-12288F5E0C0A}" type="sibTrans" cxnId="{BB2E9117-F157-44C6-A464-F03C104D738D}">
      <dgm:prSet/>
      <dgm:spPr/>
      <dgm:t>
        <a:bodyPr/>
        <a:lstStyle/>
        <a:p>
          <a:endParaRPr lang="en-US"/>
        </a:p>
      </dgm:t>
    </dgm:pt>
    <dgm:pt modelId="{AA00D279-6B26-4E88-AF80-3CC89447D7E0}" type="pres">
      <dgm:prSet presAssocID="{32BE7438-36AE-4B82-8FDE-03C408693D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6C0816C-C939-4AA8-8F24-BA198D30E077}" type="pres">
      <dgm:prSet presAssocID="{B1EAB067-8857-4140-8D6A-C1EE189187D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0606281-0A96-409C-82B4-9BD788A217B2}" type="pres">
      <dgm:prSet presAssocID="{7F45A896-34B5-4C8C-8AF8-7C62A853FEBC}" presName="spacer" presStyleCnt="0"/>
      <dgm:spPr/>
    </dgm:pt>
    <dgm:pt modelId="{2CB21CBE-6795-4ACF-994A-358B6A3115F2}" type="pres">
      <dgm:prSet presAssocID="{6F40CBD3-B561-4690-A4FD-D4537067F8C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85108B4-D318-4A2E-8AE2-CE6A2A93B8DB}" type="pres">
      <dgm:prSet presAssocID="{D71A433A-2569-44B7-85C1-5F10352170DE}" presName="spacer" presStyleCnt="0"/>
      <dgm:spPr/>
    </dgm:pt>
    <dgm:pt modelId="{405E23CA-A48D-4F8F-A5F3-4EE7DB6E69E8}" type="pres">
      <dgm:prSet presAssocID="{00B5E09C-2DBE-452C-958E-C241B854DE7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4CF7EB1-3F3F-47C3-9CE2-396E7E8C1EC6}" type="pres">
      <dgm:prSet presAssocID="{815A1ECD-212E-41EA-9F3C-37DBC007ED03}" presName="spacer" presStyleCnt="0"/>
      <dgm:spPr/>
    </dgm:pt>
    <dgm:pt modelId="{E38EC1E5-1A6C-42F3-B951-EFF7500ED21C}" type="pres">
      <dgm:prSet presAssocID="{846C38DD-B3EA-4D9A-A1C9-7DD1646B7F2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52DC1C3-70F0-42E5-9E7C-84F038190D41}" srcId="{32BE7438-36AE-4B82-8FDE-03C408693DBC}" destId="{6F40CBD3-B561-4690-A4FD-D4537067F8C1}" srcOrd="1" destOrd="0" parTransId="{4C95AA1B-37CB-4205-AAEA-503E88E4093E}" sibTransId="{D71A433A-2569-44B7-85C1-5F10352170DE}"/>
    <dgm:cxn modelId="{6E5F17B5-1C3A-411A-8A57-7FC0281A76BB}" srcId="{32BE7438-36AE-4B82-8FDE-03C408693DBC}" destId="{B1EAB067-8857-4140-8D6A-C1EE189187D7}" srcOrd="0" destOrd="0" parTransId="{A9E956A4-2095-4246-86CB-8A0C86CC33B3}" sibTransId="{7F45A896-34B5-4C8C-8AF8-7C62A853FEBC}"/>
    <dgm:cxn modelId="{E263659A-110C-4253-94A5-BEF6E82C7DBA}" type="presOf" srcId="{32BE7438-36AE-4B82-8FDE-03C408693DBC}" destId="{AA00D279-6B26-4E88-AF80-3CC89447D7E0}" srcOrd="0" destOrd="0" presId="urn:microsoft.com/office/officeart/2005/8/layout/vList2"/>
    <dgm:cxn modelId="{047F7F50-02F2-4563-8F82-78410967C925}" type="presOf" srcId="{00B5E09C-2DBE-452C-958E-C241B854DE71}" destId="{405E23CA-A48D-4F8F-A5F3-4EE7DB6E69E8}" srcOrd="0" destOrd="0" presId="urn:microsoft.com/office/officeart/2005/8/layout/vList2"/>
    <dgm:cxn modelId="{581FE6F4-4E43-4C1E-BCB3-94E2875D229E}" type="presOf" srcId="{846C38DD-B3EA-4D9A-A1C9-7DD1646B7F27}" destId="{E38EC1E5-1A6C-42F3-B951-EFF7500ED21C}" srcOrd="0" destOrd="0" presId="urn:microsoft.com/office/officeart/2005/8/layout/vList2"/>
    <dgm:cxn modelId="{EC0685B6-DB94-4128-B02E-11C535277FE2}" srcId="{32BE7438-36AE-4B82-8FDE-03C408693DBC}" destId="{00B5E09C-2DBE-452C-958E-C241B854DE71}" srcOrd="2" destOrd="0" parTransId="{209AABCD-A497-4F33-9018-8140EB705EDA}" sibTransId="{815A1ECD-212E-41EA-9F3C-37DBC007ED03}"/>
    <dgm:cxn modelId="{8D29B799-4243-43E7-9761-911A232E0BEF}" type="presOf" srcId="{6F40CBD3-B561-4690-A4FD-D4537067F8C1}" destId="{2CB21CBE-6795-4ACF-994A-358B6A3115F2}" srcOrd="0" destOrd="0" presId="urn:microsoft.com/office/officeart/2005/8/layout/vList2"/>
    <dgm:cxn modelId="{BB2E9117-F157-44C6-A464-F03C104D738D}" srcId="{32BE7438-36AE-4B82-8FDE-03C408693DBC}" destId="{846C38DD-B3EA-4D9A-A1C9-7DD1646B7F27}" srcOrd="3" destOrd="0" parTransId="{3DA8E8AD-AB5D-4A46-B1A1-ED610B704CA0}" sibTransId="{32B639DD-4D2E-4EBB-B11F-12288F5E0C0A}"/>
    <dgm:cxn modelId="{32B2962C-19CB-4492-8DAC-75E3C4254597}" type="presOf" srcId="{B1EAB067-8857-4140-8D6A-C1EE189187D7}" destId="{F6C0816C-C939-4AA8-8F24-BA198D30E077}" srcOrd="0" destOrd="0" presId="urn:microsoft.com/office/officeart/2005/8/layout/vList2"/>
    <dgm:cxn modelId="{E7FFE98E-37C1-4871-AA74-65225C789C91}" type="presParOf" srcId="{AA00D279-6B26-4E88-AF80-3CC89447D7E0}" destId="{F6C0816C-C939-4AA8-8F24-BA198D30E077}" srcOrd="0" destOrd="0" presId="urn:microsoft.com/office/officeart/2005/8/layout/vList2"/>
    <dgm:cxn modelId="{15AB16A9-7B70-49A4-92AE-F6496266BCD2}" type="presParOf" srcId="{AA00D279-6B26-4E88-AF80-3CC89447D7E0}" destId="{B0606281-0A96-409C-82B4-9BD788A217B2}" srcOrd="1" destOrd="0" presId="urn:microsoft.com/office/officeart/2005/8/layout/vList2"/>
    <dgm:cxn modelId="{685E4756-8E09-4F8D-932A-B0B7BDC85C33}" type="presParOf" srcId="{AA00D279-6B26-4E88-AF80-3CC89447D7E0}" destId="{2CB21CBE-6795-4ACF-994A-358B6A3115F2}" srcOrd="2" destOrd="0" presId="urn:microsoft.com/office/officeart/2005/8/layout/vList2"/>
    <dgm:cxn modelId="{D8B85327-41D5-4561-BD5D-E7F77B849FDA}" type="presParOf" srcId="{AA00D279-6B26-4E88-AF80-3CC89447D7E0}" destId="{F85108B4-D318-4A2E-8AE2-CE6A2A93B8DB}" srcOrd="3" destOrd="0" presId="urn:microsoft.com/office/officeart/2005/8/layout/vList2"/>
    <dgm:cxn modelId="{B2C68557-B362-4088-9306-A74299534256}" type="presParOf" srcId="{AA00D279-6B26-4E88-AF80-3CC89447D7E0}" destId="{405E23CA-A48D-4F8F-A5F3-4EE7DB6E69E8}" srcOrd="4" destOrd="0" presId="urn:microsoft.com/office/officeart/2005/8/layout/vList2"/>
    <dgm:cxn modelId="{DD6A062D-031F-4BE2-9F0C-CD5CBE804470}" type="presParOf" srcId="{AA00D279-6B26-4E88-AF80-3CC89447D7E0}" destId="{84CF7EB1-3F3F-47C3-9CE2-396E7E8C1EC6}" srcOrd="5" destOrd="0" presId="urn:microsoft.com/office/officeart/2005/8/layout/vList2"/>
    <dgm:cxn modelId="{683AC95B-80D4-49D1-AB28-2581349C4A2B}" type="presParOf" srcId="{AA00D279-6B26-4E88-AF80-3CC89447D7E0}" destId="{E38EC1E5-1A6C-42F3-B951-EFF7500ED21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520F1C-7DA5-4CA4-A3BC-989B04D4429F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248FE75-67DA-4290-809E-B1909A5E1BC1}">
      <dgm:prSet/>
      <dgm:spPr/>
      <dgm:t>
        <a:bodyPr/>
        <a:lstStyle/>
        <a:p>
          <a:r>
            <a:rPr lang="nl-NL" dirty="0"/>
            <a:t>Van abstracte visie over persoonsgerichte zorg</a:t>
          </a:r>
          <a:endParaRPr lang="en-US" dirty="0"/>
        </a:p>
      </dgm:t>
    </dgm:pt>
    <dgm:pt modelId="{FAA2855A-7FCC-4578-8BC6-83173DB67E5B}" type="parTrans" cxnId="{2AA9157D-A304-41F9-9625-05D4A361F30A}">
      <dgm:prSet/>
      <dgm:spPr/>
      <dgm:t>
        <a:bodyPr/>
        <a:lstStyle/>
        <a:p>
          <a:endParaRPr lang="en-US"/>
        </a:p>
      </dgm:t>
    </dgm:pt>
    <dgm:pt modelId="{58C05D12-78C2-4D8A-920D-34E8073A40EA}" type="sibTrans" cxnId="{2AA9157D-A304-41F9-9625-05D4A361F30A}">
      <dgm:prSet/>
      <dgm:spPr/>
      <dgm:t>
        <a:bodyPr/>
        <a:lstStyle/>
        <a:p>
          <a:endParaRPr lang="en-US"/>
        </a:p>
      </dgm:t>
    </dgm:pt>
    <dgm:pt modelId="{198C89F6-9A41-4BED-8E93-FB78D1FE5B15}">
      <dgm:prSet/>
      <dgm:spPr/>
      <dgm:t>
        <a:bodyPr/>
        <a:lstStyle/>
        <a:p>
          <a:pPr rtl="0"/>
          <a:r>
            <a:rPr lang="nl-NL" dirty="0"/>
            <a:t>naar concrete werkwijzen</a:t>
          </a:r>
          <a:r>
            <a:rPr lang="nl-NL" dirty="0">
              <a:latin typeface="Calibri Light" panose="020F0302020204030204"/>
            </a:rPr>
            <a:t>, welke taal past bij het aandachtsgebied</a:t>
          </a:r>
          <a:endParaRPr lang="en-US" dirty="0"/>
        </a:p>
      </dgm:t>
    </dgm:pt>
    <dgm:pt modelId="{3C4EB695-682A-4204-BBF5-22069B3C519E}" type="parTrans" cxnId="{E2FF5741-9889-42D1-85C9-3C3476C986E9}">
      <dgm:prSet/>
      <dgm:spPr/>
      <dgm:t>
        <a:bodyPr/>
        <a:lstStyle/>
        <a:p>
          <a:endParaRPr lang="en-US"/>
        </a:p>
      </dgm:t>
    </dgm:pt>
    <dgm:pt modelId="{BF49BEED-02AD-43BC-B378-7AE47F0D1C9A}" type="sibTrans" cxnId="{E2FF5741-9889-42D1-85C9-3C3476C986E9}">
      <dgm:prSet/>
      <dgm:spPr/>
      <dgm:t>
        <a:bodyPr/>
        <a:lstStyle/>
        <a:p>
          <a:endParaRPr lang="en-US"/>
        </a:p>
      </dgm:t>
    </dgm:pt>
    <dgm:pt modelId="{2E98CD0B-7F15-47F8-A3F3-00886615611B}" type="pres">
      <dgm:prSet presAssocID="{C1520F1C-7DA5-4CA4-A3BC-989B04D4429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913D8EE-5699-4B6E-BA4E-F16154456BF4}" type="pres">
      <dgm:prSet presAssocID="{C1520F1C-7DA5-4CA4-A3BC-989B04D4429F}" presName="dummyMaxCanvas" presStyleCnt="0">
        <dgm:presLayoutVars/>
      </dgm:prSet>
      <dgm:spPr/>
    </dgm:pt>
    <dgm:pt modelId="{7DE49A19-8A9C-4A47-A979-266FA8FD0A14}" type="pres">
      <dgm:prSet presAssocID="{C1520F1C-7DA5-4CA4-A3BC-989B04D4429F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DB89A2D-33B6-4DEC-8E88-160E386EA083}" type="pres">
      <dgm:prSet presAssocID="{C1520F1C-7DA5-4CA4-A3BC-989B04D4429F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35D94A8-6367-49C4-B790-0777E1DE9CA3}" type="pres">
      <dgm:prSet presAssocID="{C1520F1C-7DA5-4CA4-A3BC-989B04D4429F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3015767-12C7-4ABE-8E90-A335BB5409DD}" type="pres">
      <dgm:prSet presAssocID="{C1520F1C-7DA5-4CA4-A3BC-989B04D4429F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1CB68EE-1970-4105-8939-5E18802F898B}" type="pres">
      <dgm:prSet presAssocID="{C1520F1C-7DA5-4CA4-A3BC-989B04D4429F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50D9863-7410-4569-B80F-95BC39FF096E}" type="presOf" srcId="{D248FE75-67DA-4290-809E-B1909A5E1BC1}" destId="{03015767-12C7-4ABE-8E90-A335BB5409DD}" srcOrd="1" destOrd="0" presId="urn:microsoft.com/office/officeart/2005/8/layout/vProcess5"/>
    <dgm:cxn modelId="{37F7D280-5D0D-4549-8503-D57FA5B40069}" type="presOf" srcId="{198C89F6-9A41-4BED-8E93-FB78D1FE5B15}" destId="{51CB68EE-1970-4105-8939-5E18802F898B}" srcOrd="1" destOrd="0" presId="urn:microsoft.com/office/officeart/2005/8/layout/vProcess5"/>
    <dgm:cxn modelId="{2AA9157D-A304-41F9-9625-05D4A361F30A}" srcId="{C1520F1C-7DA5-4CA4-A3BC-989B04D4429F}" destId="{D248FE75-67DA-4290-809E-B1909A5E1BC1}" srcOrd="0" destOrd="0" parTransId="{FAA2855A-7FCC-4578-8BC6-83173DB67E5B}" sibTransId="{58C05D12-78C2-4D8A-920D-34E8073A40EA}"/>
    <dgm:cxn modelId="{08D67C6C-F1E7-446C-B2BA-32B7064FC134}" type="presOf" srcId="{D248FE75-67DA-4290-809E-B1909A5E1BC1}" destId="{7DE49A19-8A9C-4A47-A979-266FA8FD0A14}" srcOrd="0" destOrd="0" presId="urn:microsoft.com/office/officeart/2005/8/layout/vProcess5"/>
    <dgm:cxn modelId="{4F4BAA6B-991C-457A-AB11-50A33CFBF85F}" type="presOf" srcId="{198C89F6-9A41-4BED-8E93-FB78D1FE5B15}" destId="{FDB89A2D-33B6-4DEC-8E88-160E386EA083}" srcOrd="0" destOrd="0" presId="urn:microsoft.com/office/officeart/2005/8/layout/vProcess5"/>
    <dgm:cxn modelId="{F4CEFDF0-CE48-4893-8B12-FF626576DC58}" type="presOf" srcId="{58C05D12-78C2-4D8A-920D-34E8073A40EA}" destId="{935D94A8-6367-49C4-B790-0777E1DE9CA3}" srcOrd="0" destOrd="0" presId="urn:microsoft.com/office/officeart/2005/8/layout/vProcess5"/>
    <dgm:cxn modelId="{E2FF5741-9889-42D1-85C9-3C3476C986E9}" srcId="{C1520F1C-7DA5-4CA4-A3BC-989B04D4429F}" destId="{198C89F6-9A41-4BED-8E93-FB78D1FE5B15}" srcOrd="1" destOrd="0" parTransId="{3C4EB695-682A-4204-BBF5-22069B3C519E}" sibTransId="{BF49BEED-02AD-43BC-B378-7AE47F0D1C9A}"/>
    <dgm:cxn modelId="{957D3136-31DA-42D9-A53B-EDD3888522B0}" type="presOf" srcId="{C1520F1C-7DA5-4CA4-A3BC-989B04D4429F}" destId="{2E98CD0B-7F15-47F8-A3F3-00886615611B}" srcOrd="0" destOrd="0" presId="urn:microsoft.com/office/officeart/2005/8/layout/vProcess5"/>
    <dgm:cxn modelId="{F9710E2E-D2F0-46B3-9D47-B583637CCE80}" type="presParOf" srcId="{2E98CD0B-7F15-47F8-A3F3-00886615611B}" destId="{0913D8EE-5699-4B6E-BA4E-F16154456BF4}" srcOrd="0" destOrd="0" presId="urn:microsoft.com/office/officeart/2005/8/layout/vProcess5"/>
    <dgm:cxn modelId="{F9F6BE88-138B-4146-8F69-623DA07113E9}" type="presParOf" srcId="{2E98CD0B-7F15-47F8-A3F3-00886615611B}" destId="{7DE49A19-8A9C-4A47-A979-266FA8FD0A14}" srcOrd="1" destOrd="0" presId="urn:microsoft.com/office/officeart/2005/8/layout/vProcess5"/>
    <dgm:cxn modelId="{2DA3D18D-B004-4B0D-96C5-482963BF6266}" type="presParOf" srcId="{2E98CD0B-7F15-47F8-A3F3-00886615611B}" destId="{FDB89A2D-33B6-4DEC-8E88-160E386EA083}" srcOrd="2" destOrd="0" presId="urn:microsoft.com/office/officeart/2005/8/layout/vProcess5"/>
    <dgm:cxn modelId="{DE26B0FB-0730-4179-BEAE-EAFB328C65A8}" type="presParOf" srcId="{2E98CD0B-7F15-47F8-A3F3-00886615611B}" destId="{935D94A8-6367-49C4-B790-0777E1DE9CA3}" srcOrd="3" destOrd="0" presId="urn:microsoft.com/office/officeart/2005/8/layout/vProcess5"/>
    <dgm:cxn modelId="{7784B3B8-68D2-4B65-8A19-6DF7E9F55B9D}" type="presParOf" srcId="{2E98CD0B-7F15-47F8-A3F3-00886615611B}" destId="{03015767-12C7-4ABE-8E90-A335BB5409DD}" srcOrd="4" destOrd="0" presId="urn:microsoft.com/office/officeart/2005/8/layout/vProcess5"/>
    <dgm:cxn modelId="{27B0F072-2B33-4C75-8534-3BE86F438E7D}" type="presParOf" srcId="{2E98CD0B-7F15-47F8-A3F3-00886615611B}" destId="{51CB68EE-1970-4105-8939-5E18802F898B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23C0A1-E3ED-4901-9893-9141FDC9A6F1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07D217BA-E25A-4F3D-829D-C5DFB6BEC56C}">
      <dgm:prSet phldrT="[Tekst]" custT="1"/>
      <dgm:spPr/>
      <dgm:t>
        <a:bodyPr/>
        <a:lstStyle/>
        <a:p>
          <a:r>
            <a:rPr lang="nl-NL" sz="1600" dirty="0"/>
            <a:t>Focus op aanwezigheid van veerkracht, eigen regie, plezierig bestaan</a:t>
          </a:r>
        </a:p>
      </dgm:t>
    </dgm:pt>
    <dgm:pt modelId="{AD0C32C8-DF58-4A21-8CAA-0CB41C9BB5E4}" type="parTrans" cxnId="{3E5742F5-417B-4C53-95B5-F2E205D22FFE}">
      <dgm:prSet/>
      <dgm:spPr/>
      <dgm:t>
        <a:bodyPr/>
        <a:lstStyle/>
        <a:p>
          <a:endParaRPr lang="nl-NL" sz="1600"/>
        </a:p>
      </dgm:t>
    </dgm:pt>
    <dgm:pt modelId="{CF9A9E63-8B99-45BF-9721-C97A1EB46E74}" type="sibTrans" cxnId="{3E5742F5-417B-4C53-95B5-F2E205D22FFE}">
      <dgm:prSet/>
      <dgm:spPr/>
      <dgm:t>
        <a:bodyPr/>
        <a:lstStyle/>
        <a:p>
          <a:endParaRPr lang="nl-NL" sz="1600"/>
        </a:p>
      </dgm:t>
    </dgm:pt>
    <dgm:pt modelId="{ED8B3669-5BA0-4F76-B1E1-9332533B9C78}">
      <dgm:prSet phldrT="[Tekst]" custT="1"/>
      <dgm:spPr/>
      <dgm:t>
        <a:bodyPr/>
        <a:lstStyle/>
        <a:p>
          <a:r>
            <a:rPr lang="nl-NL" sz="1600" dirty="0"/>
            <a:t>Focus op afwezigheid van ziekte, beperkingen, problemen</a:t>
          </a:r>
        </a:p>
      </dgm:t>
    </dgm:pt>
    <dgm:pt modelId="{34107901-E075-43FE-9252-4D2199B4FC20}" type="parTrans" cxnId="{4F268B95-E351-4AB8-90AC-5E3CE28AA761}">
      <dgm:prSet/>
      <dgm:spPr/>
      <dgm:t>
        <a:bodyPr/>
        <a:lstStyle/>
        <a:p>
          <a:endParaRPr lang="nl-NL" sz="1600"/>
        </a:p>
      </dgm:t>
    </dgm:pt>
    <dgm:pt modelId="{649CE991-6EF7-4260-A6D7-AC954A596AE7}" type="sibTrans" cxnId="{4F268B95-E351-4AB8-90AC-5E3CE28AA761}">
      <dgm:prSet/>
      <dgm:spPr/>
      <dgm:t>
        <a:bodyPr/>
        <a:lstStyle/>
        <a:p>
          <a:endParaRPr lang="nl-NL" sz="1600"/>
        </a:p>
      </dgm:t>
    </dgm:pt>
    <dgm:pt modelId="{3B2DB795-F55F-4024-AA93-4F5AC99331E7}" type="pres">
      <dgm:prSet presAssocID="{9523C0A1-E3ED-4901-9893-9141FDC9A6F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43EC3B3-3F47-4F68-96C5-0E1802F5459A}" type="pres">
      <dgm:prSet presAssocID="{07D217BA-E25A-4F3D-829D-C5DFB6BEC56C}" presName="upArrow" presStyleLbl="node1" presStyleIdx="0" presStyleCnt="2"/>
      <dgm:spPr/>
    </dgm:pt>
    <dgm:pt modelId="{83788704-DF8F-4CC1-974A-1C41DB5CE110}" type="pres">
      <dgm:prSet presAssocID="{07D217BA-E25A-4F3D-829D-C5DFB6BEC56C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FA1ED25-91DB-4F14-A891-7049A91DEB09}" type="pres">
      <dgm:prSet presAssocID="{ED8B3669-5BA0-4F76-B1E1-9332533B9C78}" presName="downArrow" presStyleLbl="node1" presStyleIdx="1" presStyleCnt="2"/>
      <dgm:spPr/>
    </dgm:pt>
    <dgm:pt modelId="{5184E4EC-ED36-4F39-856F-24068ACF7FF3}" type="pres">
      <dgm:prSet presAssocID="{ED8B3669-5BA0-4F76-B1E1-9332533B9C78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4110419-FB00-4A84-A69D-054CBEA57AC5}" type="presOf" srcId="{9523C0A1-E3ED-4901-9893-9141FDC9A6F1}" destId="{3B2DB795-F55F-4024-AA93-4F5AC99331E7}" srcOrd="0" destOrd="0" presId="urn:microsoft.com/office/officeart/2005/8/layout/arrow4"/>
    <dgm:cxn modelId="{E52B388D-A0B8-41C0-8F78-6BDC5F3B1456}" type="presOf" srcId="{ED8B3669-5BA0-4F76-B1E1-9332533B9C78}" destId="{5184E4EC-ED36-4F39-856F-24068ACF7FF3}" srcOrd="0" destOrd="0" presId="urn:microsoft.com/office/officeart/2005/8/layout/arrow4"/>
    <dgm:cxn modelId="{B62888A3-428A-44D2-BC7C-D3033C7B727B}" type="presOf" srcId="{07D217BA-E25A-4F3D-829D-C5DFB6BEC56C}" destId="{83788704-DF8F-4CC1-974A-1C41DB5CE110}" srcOrd="0" destOrd="0" presId="urn:microsoft.com/office/officeart/2005/8/layout/arrow4"/>
    <dgm:cxn modelId="{3E5742F5-417B-4C53-95B5-F2E205D22FFE}" srcId="{9523C0A1-E3ED-4901-9893-9141FDC9A6F1}" destId="{07D217BA-E25A-4F3D-829D-C5DFB6BEC56C}" srcOrd="0" destOrd="0" parTransId="{AD0C32C8-DF58-4A21-8CAA-0CB41C9BB5E4}" sibTransId="{CF9A9E63-8B99-45BF-9721-C97A1EB46E74}"/>
    <dgm:cxn modelId="{4F268B95-E351-4AB8-90AC-5E3CE28AA761}" srcId="{9523C0A1-E3ED-4901-9893-9141FDC9A6F1}" destId="{ED8B3669-5BA0-4F76-B1E1-9332533B9C78}" srcOrd="1" destOrd="0" parTransId="{34107901-E075-43FE-9252-4D2199B4FC20}" sibTransId="{649CE991-6EF7-4260-A6D7-AC954A596AE7}"/>
    <dgm:cxn modelId="{D34D9830-400D-4DAE-967E-A42470AC0C0C}" type="presParOf" srcId="{3B2DB795-F55F-4024-AA93-4F5AC99331E7}" destId="{143EC3B3-3F47-4F68-96C5-0E1802F5459A}" srcOrd="0" destOrd="0" presId="urn:microsoft.com/office/officeart/2005/8/layout/arrow4"/>
    <dgm:cxn modelId="{04DD4082-FCB6-4529-83FD-565C899E7625}" type="presParOf" srcId="{3B2DB795-F55F-4024-AA93-4F5AC99331E7}" destId="{83788704-DF8F-4CC1-974A-1C41DB5CE110}" srcOrd="1" destOrd="0" presId="urn:microsoft.com/office/officeart/2005/8/layout/arrow4"/>
    <dgm:cxn modelId="{89FC7551-BF94-4A38-AEAD-84263DE7E40A}" type="presParOf" srcId="{3B2DB795-F55F-4024-AA93-4F5AC99331E7}" destId="{5FA1ED25-91DB-4F14-A891-7049A91DEB09}" srcOrd="2" destOrd="0" presId="urn:microsoft.com/office/officeart/2005/8/layout/arrow4"/>
    <dgm:cxn modelId="{2A42A68B-3652-4070-9CBB-4E613A3E3DE3}" type="presParOf" srcId="{3B2DB795-F55F-4024-AA93-4F5AC99331E7}" destId="{5184E4EC-ED36-4F39-856F-24068ACF7FF3}" srcOrd="3" destOrd="0" presId="urn:microsoft.com/office/officeart/2005/8/layout/arrow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FDA987-29AD-4F26-9D0B-A9A2D6BF08D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063926E-8988-4D71-8E4C-7D4A8F83D3F0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dirty="0"/>
            <a:t>Communicatie</a:t>
          </a:r>
          <a:endParaRPr lang="en-US" dirty="0"/>
        </a:p>
      </dgm:t>
    </dgm:pt>
    <dgm:pt modelId="{E70073E7-8E08-4E2D-B621-1ADE42F8CB9C}" type="parTrans" cxnId="{C948FB70-8CB7-4A16-8C3F-C77DB91C10BE}">
      <dgm:prSet/>
      <dgm:spPr/>
      <dgm:t>
        <a:bodyPr/>
        <a:lstStyle/>
        <a:p>
          <a:endParaRPr lang="en-US"/>
        </a:p>
      </dgm:t>
    </dgm:pt>
    <dgm:pt modelId="{4696FAAD-1758-4E5E-90E7-345539430DF2}" type="sibTrans" cxnId="{C948FB70-8CB7-4A16-8C3F-C77DB91C10BE}">
      <dgm:prSet/>
      <dgm:spPr/>
      <dgm:t>
        <a:bodyPr/>
        <a:lstStyle/>
        <a:p>
          <a:endParaRPr lang="en-US"/>
        </a:p>
      </dgm:t>
    </dgm:pt>
    <dgm:pt modelId="{F9346D56-2409-4C26-87B2-F5B7C9C1C8F9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nl-NL" dirty="0"/>
            <a:t>In verbinding blijven met het netwerk</a:t>
          </a:r>
          <a:r>
            <a:rPr lang="nl-NL" dirty="0">
              <a:latin typeface="Calibri Light" panose="020F0302020204030204"/>
            </a:rPr>
            <a:t>, </a:t>
          </a:r>
          <a:r>
            <a:rPr lang="nl-NL" dirty="0"/>
            <a:t>ontwikkeling levenskaart</a:t>
          </a:r>
        </a:p>
      </dgm:t>
    </dgm:pt>
    <dgm:pt modelId="{DA4BA7EA-6F0C-4227-B50F-8BE5CD0E3B64}" type="parTrans" cxnId="{EA44C173-422A-4477-B3F6-DA783D1DF888}">
      <dgm:prSet/>
      <dgm:spPr/>
      <dgm:t>
        <a:bodyPr/>
        <a:lstStyle/>
        <a:p>
          <a:endParaRPr lang="en-US"/>
        </a:p>
      </dgm:t>
    </dgm:pt>
    <dgm:pt modelId="{C5CAE182-B47B-4270-9B69-BFD3EF06341B}" type="sibTrans" cxnId="{EA44C173-422A-4477-B3F6-DA783D1DF888}">
      <dgm:prSet/>
      <dgm:spPr/>
      <dgm:t>
        <a:bodyPr/>
        <a:lstStyle/>
        <a:p>
          <a:endParaRPr lang="en-US"/>
        </a:p>
      </dgm:t>
    </dgm:pt>
    <dgm:pt modelId="{5B9C8984-F09C-4070-86DA-3E2CC3A8B743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dirty="0"/>
            <a:t>Kijken naar alle mogelijkheden binnen de personeel samenstelling ( past het huidige kwaliteitskader nog??</a:t>
          </a:r>
          <a:endParaRPr lang="en-US" dirty="0"/>
        </a:p>
      </dgm:t>
    </dgm:pt>
    <dgm:pt modelId="{CEF8DD31-F646-4277-A1DE-1E86394E8DD6}" type="parTrans" cxnId="{CE32A680-E8BD-4BBA-95E0-12D80E076A04}">
      <dgm:prSet/>
      <dgm:spPr/>
      <dgm:t>
        <a:bodyPr/>
        <a:lstStyle/>
        <a:p>
          <a:endParaRPr lang="en-US"/>
        </a:p>
      </dgm:t>
    </dgm:pt>
    <dgm:pt modelId="{4834F774-B4DF-41E2-B274-7BCBA402A0EE}" type="sibTrans" cxnId="{CE32A680-E8BD-4BBA-95E0-12D80E076A04}">
      <dgm:prSet/>
      <dgm:spPr/>
      <dgm:t>
        <a:bodyPr/>
        <a:lstStyle/>
        <a:p>
          <a:endParaRPr lang="en-US"/>
        </a:p>
      </dgm:t>
    </dgm:pt>
    <dgm:pt modelId="{B48F1625-0786-4CA7-AE48-B270E4E432EE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nl-NL" dirty="0">
              <a:latin typeface="Calibri Light" panose="020F0302020204030204"/>
            </a:rPr>
            <a:t>Inzet zorgtechnologie</a:t>
          </a:r>
        </a:p>
      </dgm:t>
    </dgm:pt>
    <dgm:pt modelId="{0453A834-95A1-4B1D-9E44-86F2ABC9EE22}" type="parTrans" cxnId="{FF9CEDBC-14D4-4572-9277-1B125E050586}">
      <dgm:prSet/>
      <dgm:spPr/>
    </dgm:pt>
    <dgm:pt modelId="{8E0B8B1A-B81F-44B1-BD3E-7B6AF3F424AF}" type="sibTrans" cxnId="{FF9CEDBC-14D4-4572-9277-1B125E050586}">
      <dgm:prSet/>
      <dgm:spPr/>
    </dgm:pt>
    <dgm:pt modelId="{29389B22-2967-4411-9760-C4424DB35E21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nl-NL" dirty="0">
              <a:latin typeface="Calibri Light" panose="020F0302020204030204"/>
            </a:rPr>
            <a:t>Taal</a:t>
          </a:r>
          <a:endParaRPr lang="nl-NL" dirty="0"/>
        </a:p>
      </dgm:t>
    </dgm:pt>
    <dgm:pt modelId="{AFBF9955-FE00-4E7B-B011-1DAA1FB136F5}" type="parTrans" cxnId="{0AF54E0A-BAFD-4016-9688-50E92D960D4F}">
      <dgm:prSet/>
      <dgm:spPr/>
    </dgm:pt>
    <dgm:pt modelId="{15F8A56E-22B9-4525-9481-430B7E1DF949}" type="sibTrans" cxnId="{0AF54E0A-BAFD-4016-9688-50E92D960D4F}">
      <dgm:prSet/>
      <dgm:spPr/>
    </dgm:pt>
    <dgm:pt modelId="{297BBF0F-F56D-4E51-8E49-C984251EEDC5}" type="pres">
      <dgm:prSet presAssocID="{79FDA987-29AD-4F26-9D0B-A9A2D6BF08D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95C1D58-0963-4E5C-97E8-58BC3D3056CB}" type="pres">
      <dgm:prSet presAssocID="{1063926E-8988-4D71-8E4C-7D4A8F83D3F0}" presName="compNode" presStyleCnt="0"/>
      <dgm:spPr/>
    </dgm:pt>
    <dgm:pt modelId="{D78B095D-9BD2-49A0-AB98-0ECE611E4E1C}" type="pres">
      <dgm:prSet presAssocID="{1063926E-8988-4D71-8E4C-7D4A8F83D3F0}" presName="bgRect" presStyleLbl="bgShp" presStyleIdx="0" presStyleCnt="5"/>
      <dgm:spPr/>
    </dgm:pt>
    <dgm:pt modelId="{54883103-1616-42FA-BFDA-0A85335ADAD5}" type="pres">
      <dgm:prSet presAssocID="{1063926E-8988-4D71-8E4C-7D4A8F83D3F0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nl-NL"/>
        </a:p>
      </dgm:t>
      <dgm:extLst>
        <a:ext uri="{E40237B7-FDA0-4F09-8148-C483321AD2D9}">
          <dgm14:cNvPr xmlns:dgm14="http://schemas.microsoft.com/office/drawing/2010/diagram" id="0" name="" descr="Chatten"/>
        </a:ext>
      </dgm:extLst>
    </dgm:pt>
    <dgm:pt modelId="{904CB589-3CFE-4ED9-8AD1-984D53652A6E}" type="pres">
      <dgm:prSet presAssocID="{1063926E-8988-4D71-8E4C-7D4A8F83D3F0}" presName="spaceRect" presStyleCnt="0"/>
      <dgm:spPr/>
    </dgm:pt>
    <dgm:pt modelId="{183DF958-2484-49BE-B319-529835A8F5F2}" type="pres">
      <dgm:prSet presAssocID="{1063926E-8988-4D71-8E4C-7D4A8F83D3F0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nl-NL"/>
        </a:p>
      </dgm:t>
    </dgm:pt>
    <dgm:pt modelId="{42FB9A9D-962C-4B1D-A75D-4FDE71550F48}" type="pres">
      <dgm:prSet presAssocID="{4696FAAD-1758-4E5E-90E7-345539430DF2}" presName="sibTrans" presStyleCnt="0"/>
      <dgm:spPr/>
    </dgm:pt>
    <dgm:pt modelId="{A1CF2A17-4776-4AAF-8515-38ED618B9466}" type="pres">
      <dgm:prSet presAssocID="{F9346D56-2409-4C26-87B2-F5B7C9C1C8F9}" presName="compNode" presStyleCnt="0"/>
      <dgm:spPr/>
    </dgm:pt>
    <dgm:pt modelId="{93C77117-1A0C-4AC2-9947-0A83D46C85AB}" type="pres">
      <dgm:prSet presAssocID="{F9346D56-2409-4C26-87B2-F5B7C9C1C8F9}" presName="bgRect" presStyleLbl="bgShp" presStyleIdx="1" presStyleCnt="5"/>
      <dgm:spPr/>
    </dgm:pt>
    <dgm:pt modelId="{B4A7070D-579B-4600-987F-B7BEEFB5BE8F}" type="pres">
      <dgm:prSet presAssocID="{F9346D56-2409-4C26-87B2-F5B7C9C1C8F9}" presName="iconRect" presStyleLbl="nod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nl-NL"/>
        </a:p>
      </dgm:t>
      <dgm:extLst>
        <a:ext uri="{E40237B7-FDA0-4F09-8148-C483321AD2D9}">
          <dgm14:cNvPr xmlns:dgm14="http://schemas.microsoft.com/office/drawing/2010/diagram" id="0" name="" descr="Wi-Fi"/>
        </a:ext>
      </dgm:extLst>
    </dgm:pt>
    <dgm:pt modelId="{15291172-C3A2-47AE-BB7F-22ECDEA4E231}" type="pres">
      <dgm:prSet presAssocID="{F9346D56-2409-4C26-87B2-F5B7C9C1C8F9}" presName="spaceRect" presStyleCnt="0"/>
      <dgm:spPr/>
    </dgm:pt>
    <dgm:pt modelId="{105FD167-83B6-4815-BACF-A356B7F36750}" type="pres">
      <dgm:prSet presAssocID="{F9346D56-2409-4C26-87B2-F5B7C9C1C8F9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nl-NL"/>
        </a:p>
      </dgm:t>
    </dgm:pt>
    <dgm:pt modelId="{5421CF9B-EC30-433E-9A6B-7E68103C21E7}" type="pres">
      <dgm:prSet presAssocID="{C5CAE182-B47B-4270-9B69-BFD3EF06341B}" presName="sibTrans" presStyleCnt="0"/>
      <dgm:spPr/>
    </dgm:pt>
    <dgm:pt modelId="{D4A60565-FEEC-4E96-B34B-F75E187A42A2}" type="pres">
      <dgm:prSet presAssocID="{29389B22-2967-4411-9760-C4424DB35E21}" presName="compNode" presStyleCnt="0"/>
      <dgm:spPr/>
    </dgm:pt>
    <dgm:pt modelId="{349EB0A8-8FCF-447F-8B6F-9555CC94B128}" type="pres">
      <dgm:prSet presAssocID="{29389B22-2967-4411-9760-C4424DB35E21}" presName="bgRect" presStyleLbl="bgShp" presStyleIdx="2" presStyleCnt="5"/>
      <dgm:spPr/>
    </dgm:pt>
    <dgm:pt modelId="{F4D81E07-41F1-4E08-9E27-44D9C4B27A67}" type="pres">
      <dgm:prSet presAssocID="{29389B22-2967-4411-9760-C4424DB35E21}" presName="iconRect" presStyleLbl="node1" presStyleIdx="2" presStyleCnt="5"/>
      <dgm:spPr/>
    </dgm:pt>
    <dgm:pt modelId="{BCB13DAC-D99C-41F7-9E06-9CB317C4DDE4}" type="pres">
      <dgm:prSet presAssocID="{29389B22-2967-4411-9760-C4424DB35E21}" presName="spaceRect" presStyleCnt="0"/>
      <dgm:spPr/>
    </dgm:pt>
    <dgm:pt modelId="{2715EA94-BD56-456C-98FD-0462D7AD26F7}" type="pres">
      <dgm:prSet presAssocID="{29389B22-2967-4411-9760-C4424DB35E21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nl-NL"/>
        </a:p>
      </dgm:t>
    </dgm:pt>
    <dgm:pt modelId="{2A8F1DE4-04EA-403C-8A82-AF95862B4AA7}" type="pres">
      <dgm:prSet presAssocID="{15F8A56E-22B9-4525-9481-430B7E1DF949}" presName="sibTrans" presStyleCnt="0"/>
      <dgm:spPr/>
    </dgm:pt>
    <dgm:pt modelId="{F775CFBD-D88E-466F-A067-D0EB9731613D}" type="pres">
      <dgm:prSet presAssocID="{5B9C8984-F09C-4070-86DA-3E2CC3A8B743}" presName="compNode" presStyleCnt="0"/>
      <dgm:spPr/>
    </dgm:pt>
    <dgm:pt modelId="{EB44B89C-F027-48AF-B1F0-5A3AEB2CD317}" type="pres">
      <dgm:prSet presAssocID="{5B9C8984-F09C-4070-86DA-3E2CC3A8B743}" presName="bgRect" presStyleLbl="bgShp" presStyleIdx="3" presStyleCnt="5"/>
      <dgm:spPr/>
    </dgm:pt>
    <dgm:pt modelId="{0A7A9961-B9A5-4040-A5A0-732C77DF74F7}" type="pres">
      <dgm:prSet presAssocID="{5B9C8984-F09C-4070-86DA-3E2CC3A8B743}" presName="iconRect" presStyleLbl="node1" presStyleIdx="3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nl-NL"/>
        </a:p>
      </dgm:t>
      <dgm:extLst>
        <a:ext uri="{E40237B7-FDA0-4F09-8148-C483321AD2D9}">
          <dgm14:cNvPr xmlns:dgm14="http://schemas.microsoft.com/office/drawing/2010/diagram" id="0" name="" descr="Zon"/>
        </a:ext>
      </dgm:extLst>
    </dgm:pt>
    <dgm:pt modelId="{26316FE1-AAD0-4AC9-80A3-99F647586942}" type="pres">
      <dgm:prSet presAssocID="{5B9C8984-F09C-4070-86DA-3E2CC3A8B743}" presName="spaceRect" presStyleCnt="0"/>
      <dgm:spPr/>
    </dgm:pt>
    <dgm:pt modelId="{EB1B6A24-D1A0-4088-BF57-D8626E815E97}" type="pres">
      <dgm:prSet presAssocID="{5B9C8984-F09C-4070-86DA-3E2CC3A8B743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nl-NL"/>
        </a:p>
      </dgm:t>
    </dgm:pt>
    <dgm:pt modelId="{089B458A-2C89-4D85-8526-779FBAEA9787}" type="pres">
      <dgm:prSet presAssocID="{4834F774-B4DF-41E2-B274-7BCBA402A0EE}" presName="sibTrans" presStyleCnt="0"/>
      <dgm:spPr/>
    </dgm:pt>
    <dgm:pt modelId="{0C8BF273-B692-413B-B0BE-BD9309E17832}" type="pres">
      <dgm:prSet presAssocID="{B48F1625-0786-4CA7-AE48-B270E4E432EE}" presName="compNode" presStyleCnt="0"/>
      <dgm:spPr/>
    </dgm:pt>
    <dgm:pt modelId="{4E3A6BB1-B726-4C1A-9DC5-E378D81E220D}" type="pres">
      <dgm:prSet presAssocID="{B48F1625-0786-4CA7-AE48-B270E4E432EE}" presName="bgRect" presStyleLbl="bgShp" presStyleIdx="4" presStyleCnt="5"/>
      <dgm:spPr/>
    </dgm:pt>
    <dgm:pt modelId="{E4ACA4B0-B736-4E13-9DD0-75564DC85FA6}" type="pres">
      <dgm:prSet presAssocID="{B48F1625-0786-4CA7-AE48-B270E4E432EE}" presName="iconRect" presStyleLbl="node1" presStyleIdx="4" presStyleCnt="5"/>
      <dgm:spPr/>
    </dgm:pt>
    <dgm:pt modelId="{F4E8AC29-D669-4A03-B70F-808B69A55BB2}" type="pres">
      <dgm:prSet presAssocID="{B48F1625-0786-4CA7-AE48-B270E4E432EE}" presName="spaceRect" presStyleCnt="0"/>
      <dgm:spPr/>
    </dgm:pt>
    <dgm:pt modelId="{E2ECBA12-84C3-4DA9-9D17-41DE4FF7B1E4}" type="pres">
      <dgm:prSet presAssocID="{B48F1625-0786-4CA7-AE48-B270E4E432EE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nl-NL"/>
        </a:p>
      </dgm:t>
    </dgm:pt>
  </dgm:ptLst>
  <dgm:cxnLst>
    <dgm:cxn modelId="{497480D6-CA48-4935-8BA0-1EFAC0F0DE69}" type="presOf" srcId="{F9346D56-2409-4C26-87B2-F5B7C9C1C8F9}" destId="{105FD167-83B6-4815-BACF-A356B7F36750}" srcOrd="0" destOrd="0" presId="urn:microsoft.com/office/officeart/2018/2/layout/IconVerticalSolidList"/>
    <dgm:cxn modelId="{FF9CEDBC-14D4-4572-9277-1B125E050586}" srcId="{79FDA987-29AD-4F26-9D0B-A9A2D6BF08D4}" destId="{B48F1625-0786-4CA7-AE48-B270E4E432EE}" srcOrd="4" destOrd="0" parTransId="{0453A834-95A1-4B1D-9E44-86F2ABC9EE22}" sibTransId="{8E0B8B1A-B81F-44B1-BD3E-7B6AF3F424AF}"/>
    <dgm:cxn modelId="{E999E99F-0A72-41AE-935E-2D65888EE6D6}" type="presOf" srcId="{1063926E-8988-4D71-8E4C-7D4A8F83D3F0}" destId="{183DF958-2484-49BE-B319-529835A8F5F2}" srcOrd="0" destOrd="0" presId="urn:microsoft.com/office/officeart/2018/2/layout/IconVerticalSolidList"/>
    <dgm:cxn modelId="{CAB19458-77BA-4705-8676-62005D66A324}" type="presOf" srcId="{79FDA987-29AD-4F26-9D0B-A9A2D6BF08D4}" destId="{297BBF0F-F56D-4E51-8E49-C984251EEDC5}" srcOrd="0" destOrd="0" presId="urn:microsoft.com/office/officeart/2018/2/layout/IconVerticalSolidList"/>
    <dgm:cxn modelId="{83717348-0836-4EF3-9EE2-1B5E538BBE43}" type="presOf" srcId="{29389B22-2967-4411-9760-C4424DB35E21}" destId="{2715EA94-BD56-456C-98FD-0462D7AD26F7}" srcOrd="0" destOrd="0" presId="urn:microsoft.com/office/officeart/2018/2/layout/IconVerticalSolidList"/>
    <dgm:cxn modelId="{173AF304-7651-41A5-A219-E4C85DE66D1B}" type="presOf" srcId="{5B9C8984-F09C-4070-86DA-3E2CC3A8B743}" destId="{EB1B6A24-D1A0-4088-BF57-D8626E815E97}" srcOrd="0" destOrd="0" presId="urn:microsoft.com/office/officeart/2018/2/layout/IconVerticalSolidList"/>
    <dgm:cxn modelId="{C60FF2FD-EDD4-4EDA-99EE-261F000E58B9}" type="presOf" srcId="{B48F1625-0786-4CA7-AE48-B270E4E432EE}" destId="{E2ECBA12-84C3-4DA9-9D17-41DE4FF7B1E4}" srcOrd="0" destOrd="0" presId="urn:microsoft.com/office/officeart/2018/2/layout/IconVerticalSolidList"/>
    <dgm:cxn modelId="{EA44C173-422A-4477-B3F6-DA783D1DF888}" srcId="{79FDA987-29AD-4F26-9D0B-A9A2D6BF08D4}" destId="{F9346D56-2409-4C26-87B2-F5B7C9C1C8F9}" srcOrd="1" destOrd="0" parTransId="{DA4BA7EA-6F0C-4227-B50F-8BE5CD0E3B64}" sibTransId="{C5CAE182-B47B-4270-9B69-BFD3EF06341B}"/>
    <dgm:cxn modelId="{CE32A680-E8BD-4BBA-95E0-12D80E076A04}" srcId="{79FDA987-29AD-4F26-9D0B-A9A2D6BF08D4}" destId="{5B9C8984-F09C-4070-86DA-3E2CC3A8B743}" srcOrd="3" destOrd="0" parTransId="{CEF8DD31-F646-4277-A1DE-1E86394E8DD6}" sibTransId="{4834F774-B4DF-41E2-B274-7BCBA402A0EE}"/>
    <dgm:cxn modelId="{C948FB70-8CB7-4A16-8C3F-C77DB91C10BE}" srcId="{79FDA987-29AD-4F26-9D0B-A9A2D6BF08D4}" destId="{1063926E-8988-4D71-8E4C-7D4A8F83D3F0}" srcOrd="0" destOrd="0" parTransId="{E70073E7-8E08-4E2D-B621-1ADE42F8CB9C}" sibTransId="{4696FAAD-1758-4E5E-90E7-345539430DF2}"/>
    <dgm:cxn modelId="{0AF54E0A-BAFD-4016-9688-50E92D960D4F}" srcId="{79FDA987-29AD-4F26-9D0B-A9A2D6BF08D4}" destId="{29389B22-2967-4411-9760-C4424DB35E21}" srcOrd="2" destOrd="0" parTransId="{AFBF9955-FE00-4E7B-B011-1DAA1FB136F5}" sibTransId="{15F8A56E-22B9-4525-9481-430B7E1DF949}"/>
    <dgm:cxn modelId="{E3087E0F-3BA8-4B70-8023-046B6C28DED0}" type="presParOf" srcId="{297BBF0F-F56D-4E51-8E49-C984251EEDC5}" destId="{895C1D58-0963-4E5C-97E8-58BC3D3056CB}" srcOrd="0" destOrd="0" presId="urn:microsoft.com/office/officeart/2018/2/layout/IconVerticalSolidList"/>
    <dgm:cxn modelId="{F7510286-097D-42CA-B4CA-1D78ED1E43D6}" type="presParOf" srcId="{895C1D58-0963-4E5C-97E8-58BC3D3056CB}" destId="{D78B095D-9BD2-49A0-AB98-0ECE611E4E1C}" srcOrd="0" destOrd="0" presId="urn:microsoft.com/office/officeart/2018/2/layout/IconVerticalSolidList"/>
    <dgm:cxn modelId="{BA35A811-9408-45D0-BB40-D485EECE66DE}" type="presParOf" srcId="{895C1D58-0963-4E5C-97E8-58BC3D3056CB}" destId="{54883103-1616-42FA-BFDA-0A85335ADAD5}" srcOrd="1" destOrd="0" presId="urn:microsoft.com/office/officeart/2018/2/layout/IconVerticalSolidList"/>
    <dgm:cxn modelId="{22D4291F-0A68-4D5C-9CC3-BB934B4412A8}" type="presParOf" srcId="{895C1D58-0963-4E5C-97E8-58BC3D3056CB}" destId="{904CB589-3CFE-4ED9-8AD1-984D53652A6E}" srcOrd="2" destOrd="0" presId="urn:microsoft.com/office/officeart/2018/2/layout/IconVerticalSolidList"/>
    <dgm:cxn modelId="{321FACFC-4F2F-43C3-8EED-D90C777D03E5}" type="presParOf" srcId="{895C1D58-0963-4E5C-97E8-58BC3D3056CB}" destId="{183DF958-2484-49BE-B319-529835A8F5F2}" srcOrd="3" destOrd="0" presId="urn:microsoft.com/office/officeart/2018/2/layout/IconVerticalSolidList"/>
    <dgm:cxn modelId="{0794FF3C-E608-466B-A740-983B5406F197}" type="presParOf" srcId="{297BBF0F-F56D-4E51-8E49-C984251EEDC5}" destId="{42FB9A9D-962C-4B1D-A75D-4FDE71550F48}" srcOrd="1" destOrd="0" presId="urn:microsoft.com/office/officeart/2018/2/layout/IconVerticalSolidList"/>
    <dgm:cxn modelId="{F277B90D-E716-451C-8033-80A1BF67CEEA}" type="presParOf" srcId="{297BBF0F-F56D-4E51-8E49-C984251EEDC5}" destId="{A1CF2A17-4776-4AAF-8515-38ED618B9466}" srcOrd="2" destOrd="0" presId="urn:microsoft.com/office/officeart/2018/2/layout/IconVerticalSolidList"/>
    <dgm:cxn modelId="{0F1681B3-5495-4098-B1A0-52D1EEE55AC2}" type="presParOf" srcId="{A1CF2A17-4776-4AAF-8515-38ED618B9466}" destId="{93C77117-1A0C-4AC2-9947-0A83D46C85AB}" srcOrd="0" destOrd="0" presId="urn:microsoft.com/office/officeart/2018/2/layout/IconVerticalSolidList"/>
    <dgm:cxn modelId="{0901DD50-6A3E-406D-8BDB-68EEE0DF6C82}" type="presParOf" srcId="{A1CF2A17-4776-4AAF-8515-38ED618B9466}" destId="{B4A7070D-579B-4600-987F-B7BEEFB5BE8F}" srcOrd="1" destOrd="0" presId="urn:microsoft.com/office/officeart/2018/2/layout/IconVerticalSolidList"/>
    <dgm:cxn modelId="{FAB5EBB4-0E1A-43E5-95EA-EDFF858CC3AB}" type="presParOf" srcId="{A1CF2A17-4776-4AAF-8515-38ED618B9466}" destId="{15291172-C3A2-47AE-BB7F-22ECDEA4E231}" srcOrd="2" destOrd="0" presId="urn:microsoft.com/office/officeart/2018/2/layout/IconVerticalSolidList"/>
    <dgm:cxn modelId="{696911DE-90F9-43ED-8923-1006882C839F}" type="presParOf" srcId="{A1CF2A17-4776-4AAF-8515-38ED618B9466}" destId="{105FD167-83B6-4815-BACF-A356B7F36750}" srcOrd="3" destOrd="0" presId="urn:microsoft.com/office/officeart/2018/2/layout/IconVerticalSolidList"/>
    <dgm:cxn modelId="{4CF379A4-F2B2-490A-85BB-84641C6091DB}" type="presParOf" srcId="{297BBF0F-F56D-4E51-8E49-C984251EEDC5}" destId="{5421CF9B-EC30-433E-9A6B-7E68103C21E7}" srcOrd="3" destOrd="0" presId="urn:microsoft.com/office/officeart/2018/2/layout/IconVerticalSolidList"/>
    <dgm:cxn modelId="{15D5B224-954E-4638-A9F0-7073943434EB}" type="presParOf" srcId="{297BBF0F-F56D-4E51-8E49-C984251EEDC5}" destId="{D4A60565-FEEC-4E96-B34B-F75E187A42A2}" srcOrd="4" destOrd="0" presId="urn:microsoft.com/office/officeart/2018/2/layout/IconVerticalSolidList"/>
    <dgm:cxn modelId="{1353449C-1684-4BB1-AD08-D913FD507789}" type="presParOf" srcId="{D4A60565-FEEC-4E96-B34B-F75E187A42A2}" destId="{349EB0A8-8FCF-447F-8B6F-9555CC94B128}" srcOrd="0" destOrd="0" presId="urn:microsoft.com/office/officeart/2018/2/layout/IconVerticalSolidList"/>
    <dgm:cxn modelId="{15CECC62-A533-4D00-ADFC-77036B736404}" type="presParOf" srcId="{D4A60565-FEEC-4E96-B34B-F75E187A42A2}" destId="{F4D81E07-41F1-4E08-9E27-44D9C4B27A67}" srcOrd="1" destOrd="0" presId="urn:microsoft.com/office/officeart/2018/2/layout/IconVerticalSolidList"/>
    <dgm:cxn modelId="{854537D1-C400-4DDC-9240-87D5CB243D16}" type="presParOf" srcId="{D4A60565-FEEC-4E96-B34B-F75E187A42A2}" destId="{BCB13DAC-D99C-41F7-9E06-9CB317C4DDE4}" srcOrd="2" destOrd="0" presId="urn:microsoft.com/office/officeart/2018/2/layout/IconVerticalSolidList"/>
    <dgm:cxn modelId="{5AC269A3-AC1C-4CBA-8477-227721C86C5E}" type="presParOf" srcId="{D4A60565-FEEC-4E96-B34B-F75E187A42A2}" destId="{2715EA94-BD56-456C-98FD-0462D7AD26F7}" srcOrd="3" destOrd="0" presId="urn:microsoft.com/office/officeart/2018/2/layout/IconVerticalSolidList"/>
    <dgm:cxn modelId="{369CE716-B798-4D7D-B073-88AE1646957A}" type="presParOf" srcId="{297BBF0F-F56D-4E51-8E49-C984251EEDC5}" destId="{2A8F1DE4-04EA-403C-8A82-AF95862B4AA7}" srcOrd="5" destOrd="0" presId="urn:microsoft.com/office/officeart/2018/2/layout/IconVerticalSolidList"/>
    <dgm:cxn modelId="{DB996A0A-35B5-4C91-A7D7-3F7FCFF001FC}" type="presParOf" srcId="{297BBF0F-F56D-4E51-8E49-C984251EEDC5}" destId="{F775CFBD-D88E-466F-A067-D0EB9731613D}" srcOrd="6" destOrd="0" presId="urn:microsoft.com/office/officeart/2018/2/layout/IconVerticalSolidList"/>
    <dgm:cxn modelId="{03CEFD7F-CA0E-4103-BA84-4AE7FF694197}" type="presParOf" srcId="{F775CFBD-D88E-466F-A067-D0EB9731613D}" destId="{EB44B89C-F027-48AF-B1F0-5A3AEB2CD317}" srcOrd="0" destOrd="0" presId="urn:microsoft.com/office/officeart/2018/2/layout/IconVerticalSolidList"/>
    <dgm:cxn modelId="{285AB3CE-2FA5-4800-BE9D-941AA05DBC85}" type="presParOf" srcId="{F775CFBD-D88E-466F-A067-D0EB9731613D}" destId="{0A7A9961-B9A5-4040-A5A0-732C77DF74F7}" srcOrd="1" destOrd="0" presId="urn:microsoft.com/office/officeart/2018/2/layout/IconVerticalSolidList"/>
    <dgm:cxn modelId="{20B12BD5-258C-4071-B774-CA6CA48C0372}" type="presParOf" srcId="{F775CFBD-D88E-466F-A067-D0EB9731613D}" destId="{26316FE1-AAD0-4AC9-80A3-99F647586942}" srcOrd="2" destOrd="0" presId="urn:microsoft.com/office/officeart/2018/2/layout/IconVerticalSolidList"/>
    <dgm:cxn modelId="{DF9BCCFA-67FE-4E6D-8024-D617C4296D6A}" type="presParOf" srcId="{F775CFBD-D88E-466F-A067-D0EB9731613D}" destId="{EB1B6A24-D1A0-4088-BF57-D8626E815E97}" srcOrd="3" destOrd="0" presId="urn:microsoft.com/office/officeart/2018/2/layout/IconVerticalSolidList"/>
    <dgm:cxn modelId="{367D3930-D6E2-4C73-9154-F29134041BF1}" type="presParOf" srcId="{297BBF0F-F56D-4E51-8E49-C984251EEDC5}" destId="{089B458A-2C89-4D85-8526-779FBAEA9787}" srcOrd="7" destOrd="0" presId="urn:microsoft.com/office/officeart/2018/2/layout/IconVerticalSolidList"/>
    <dgm:cxn modelId="{9374D8C1-0A75-47C9-AD34-3212C7F93BB8}" type="presParOf" srcId="{297BBF0F-F56D-4E51-8E49-C984251EEDC5}" destId="{0C8BF273-B692-413B-B0BE-BD9309E17832}" srcOrd="8" destOrd="0" presId="urn:microsoft.com/office/officeart/2018/2/layout/IconVerticalSolidList"/>
    <dgm:cxn modelId="{CCDCACBA-67CF-4A88-9D73-F96BB1155886}" type="presParOf" srcId="{0C8BF273-B692-413B-B0BE-BD9309E17832}" destId="{4E3A6BB1-B726-4C1A-9DC5-E378D81E220D}" srcOrd="0" destOrd="0" presId="urn:microsoft.com/office/officeart/2018/2/layout/IconVerticalSolidList"/>
    <dgm:cxn modelId="{65EACEF6-42BB-423C-A81D-8057B3CC9BEF}" type="presParOf" srcId="{0C8BF273-B692-413B-B0BE-BD9309E17832}" destId="{E4ACA4B0-B736-4E13-9DD0-75564DC85FA6}" srcOrd="1" destOrd="0" presId="urn:microsoft.com/office/officeart/2018/2/layout/IconVerticalSolidList"/>
    <dgm:cxn modelId="{AE1F4F60-D726-4043-BAAA-1D7863C80B4B}" type="presParOf" srcId="{0C8BF273-B692-413B-B0BE-BD9309E17832}" destId="{F4E8AC29-D669-4A03-B70F-808B69A55BB2}" srcOrd="2" destOrd="0" presId="urn:microsoft.com/office/officeart/2018/2/layout/IconVerticalSolidList"/>
    <dgm:cxn modelId="{5B2848A2-B9A7-46C6-A434-DFB73574F21B}" type="presParOf" srcId="{0C8BF273-B692-413B-B0BE-BD9309E17832}" destId="{E2ECBA12-84C3-4DA9-9D17-41DE4FF7B1E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C0816C-C939-4AA8-8F24-BA198D30E077}">
      <dsp:nvSpPr>
        <dsp:cNvPr id="0" name=""/>
        <dsp:cNvSpPr/>
      </dsp:nvSpPr>
      <dsp:spPr>
        <a:xfrm>
          <a:off x="0" y="352044"/>
          <a:ext cx="6263640" cy="115478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/>
            <a:t>Praktijkgericht actieonderzoek over beleving en wat we verstaan onder persoonsgerichte zorg . Interviews met cliënten en focusgroepen met medewerkers</a:t>
          </a:r>
          <a:endParaRPr lang="en-US" sz="2100" kern="1200"/>
        </a:p>
      </dsp:txBody>
      <dsp:txXfrm>
        <a:off x="56372" y="408416"/>
        <a:ext cx="6150896" cy="1042045"/>
      </dsp:txXfrm>
    </dsp:sp>
    <dsp:sp modelId="{2CB21CBE-6795-4ACF-994A-358B6A3115F2}">
      <dsp:nvSpPr>
        <dsp:cNvPr id="0" name=""/>
        <dsp:cNvSpPr/>
      </dsp:nvSpPr>
      <dsp:spPr>
        <a:xfrm>
          <a:off x="0" y="1567314"/>
          <a:ext cx="6263640" cy="1154789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/>
            <a:t>Outcome; de betekenis van persoonsgerichte zorg verschilt tussen medewerkers en cliënten. </a:t>
          </a:r>
          <a:endParaRPr lang="en-US" sz="2100" kern="1200"/>
        </a:p>
      </dsp:txBody>
      <dsp:txXfrm>
        <a:off x="56372" y="1623686"/>
        <a:ext cx="6150896" cy="1042045"/>
      </dsp:txXfrm>
    </dsp:sp>
    <dsp:sp modelId="{405E23CA-A48D-4F8F-A5F3-4EE7DB6E69E8}">
      <dsp:nvSpPr>
        <dsp:cNvPr id="0" name=""/>
        <dsp:cNvSpPr/>
      </dsp:nvSpPr>
      <dsp:spPr>
        <a:xfrm>
          <a:off x="0" y="2782584"/>
          <a:ext cx="6263640" cy="1154789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/>
            <a:t>Samen leren en ontwikkelen</a:t>
          </a:r>
          <a:endParaRPr lang="en-US" sz="2100" kern="1200"/>
        </a:p>
      </dsp:txBody>
      <dsp:txXfrm>
        <a:off x="56372" y="2838956"/>
        <a:ext cx="6150896" cy="1042045"/>
      </dsp:txXfrm>
    </dsp:sp>
    <dsp:sp modelId="{E38EC1E5-1A6C-42F3-B951-EFF7500ED21C}">
      <dsp:nvSpPr>
        <dsp:cNvPr id="0" name=""/>
        <dsp:cNvSpPr/>
      </dsp:nvSpPr>
      <dsp:spPr>
        <a:xfrm>
          <a:off x="0" y="3997854"/>
          <a:ext cx="6263640" cy="115478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/>
            <a:t>Wat betekend dit de dagelijkse werkzaam heden, hoe te integreren in de dagdagelijkse praktijk?</a:t>
          </a:r>
          <a:endParaRPr lang="en-US" sz="2100" kern="1200"/>
        </a:p>
      </dsp:txBody>
      <dsp:txXfrm>
        <a:off x="56372" y="4054226"/>
        <a:ext cx="6150896" cy="10420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E49A19-8A9C-4A47-A979-266FA8FD0A14}">
      <dsp:nvSpPr>
        <dsp:cNvPr id="0" name=""/>
        <dsp:cNvSpPr/>
      </dsp:nvSpPr>
      <dsp:spPr>
        <a:xfrm>
          <a:off x="0" y="0"/>
          <a:ext cx="9269306" cy="19772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700" kern="1200" dirty="0"/>
            <a:t>Van abstracte visie over persoonsgerichte zorg</a:t>
          </a:r>
          <a:endParaRPr lang="en-US" sz="3700" kern="1200" dirty="0"/>
        </a:p>
      </dsp:txBody>
      <dsp:txXfrm>
        <a:off x="57913" y="57913"/>
        <a:ext cx="7225620" cy="1861465"/>
      </dsp:txXfrm>
    </dsp:sp>
    <dsp:sp modelId="{FDB89A2D-33B6-4DEC-8E88-160E386EA083}">
      <dsp:nvSpPr>
        <dsp:cNvPr id="0" name=""/>
        <dsp:cNvSpPr/>
      </dsp:nvSpPr>
      <dsp:spPr>
        <a:xfrm>
          <a:off x="1635759" y="2416690"/>
          <a:ext cx="9269306" cy="1977291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700" kern="1200" dirty="0"/>
            <a:t>naar concrete werkwijzen</a:t>
          </a:r>
          <a:r>
            <a:rPr lang="nl-NL" sz="3700" kern="1200" dirty="0">
              <a:latin typeface="Calibri Light" panose="020F0302020204030204"/>
            </a:rPr>
            <a:t>, welke taal past bij het aandachtsgebied</a:t>
          </a:r>
          <a:endParaRPr lang="en-US" sz="3700" kern="1200" dirty="0"/>
        </a:p>
      </dsp:txBody>
      <dsp:txXfrm>
        <a:off x="1693672" y="2474603"/>
        <a:ext cx="6232480" cy="1861465"/>
      </dsp:txXfrm>
    </dsp:sp>
    <dsp:sp modelId="{935D94A8-6367-49C4-B790-0777E1DE9CA3}">
      <dsp:nvSpPr>
        <dsp:cNvPr id="0" name=""/>
        <dsp:cNvSpPr/>
      </dsp:nvSpPr>
      <dsp:spPr>
        <a:xfrm>
          <a:off x="7984066" y="1554371"/>
          <a:ext cx="1285239" cy="128523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8273245" y="1554371"/>
        <a:ext cx="706881" cy="9671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EC3B3-3F47-4F68-96C5-0E1802F5459A}">
      <dsp:nvSpPr>
        <dsp:cNvPr id="0" name=""/>
        <dsp:cNvSpPr/>
      </dsp:nvSpPr>
      <dsp:spPr>
        <a:xfrm>
          <a:off x="1818" y="0"/>
          <a:ext cx="1090933" cy="1451562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788704-DF8F-4CC1-974A-1C41DB5CE110}">
      <dsp:nvSpPr>
        <dsp:cNvPr id="0" name=""/>
        <dsp:cNvSpPr/>
      </dsp:nvSpPr>
      <dsp:spPr>
        <a:xfrm>
          <a:off x="1125479" y="0"/>
          <a:ext cx="1851281" cy="145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0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/>
            <a:t>Focus op aanwezigheid van veerkracht, eigen regie, plezierig bestaan</a:t>
          </a:r>
        </a:p>
      </dsp:txBody>
      <dsp:txXfrm>
        <a:off x="1125479" y="0"/>
        <a:ext cx="1851281" cy="1451562"/>
      </dsp:txXfrm>
    </dsp:sp>
    <dsp:sp modelId="{5FA1ED25-91DB-4F14-A891-7049A91DEB09}">
      <dsp:nvSpPr>
        <dsp:cNvPr id="0" name=""/>
        <dsp:cNvSpPr/>
      </dsp:nvSpPr>
      <dsp:spPr>
        <a:xfrm>
          <a:off x="329098" y="1572525"/>
          <a:ext cx="1090933" cy="1451562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84E4EC-ED36-4F39-856F-24068ACF7FF3}">
      <dsp:nvSpPr>
        <dsp:cNvPr id="0" name=""/>
        <dsp:cNvSpPr/>
      </dsp:nvSpPr>
      <dsp:spPr>
        <a:xfrm>
          <a:off x="1452759" y="1572525"/>
          <a:ext cx="1851281" cy="145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0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/>
            <a:t>Focus op afwezigheid van ziekte, beperkingen, problemen</a:t>
          </a:r>
        </a:p>
      </dsp:txBody>
      <dsp:txXfrm>
        <a:off x="1452759" y="1572525"/>
        <a:ext cx="1851281" cy="14515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B095D-9BD2-49A0-AB98-0ECE611E4E1C}">
      <dsp:nvSpPr>
        <dsp:cNvPr id="0" name=""/>
        <dsp:cNvSpPr/>
      </dsp:nvSpPr>
      <dsp:spPr>
        <a:xfrm>
          <a:off x="0" y="4300"/>
          <a:ext cx="6263640" cy="9160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883103-1616-42FA-BFDA-0A85335ADAD5}">
      <dsp:nvSpPr>
        <dsp:cNvPr id="0" name=""/>
        <dsp:cNvSpPr/>
      </dsp:nvSpPr>
      <dsp:spPr>
        <a:xfrm>
          <a:off x="277094" y="210403"/>
          <a:ext cx="503807" cy="50380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3DF958-2484-49BE-B319-529835A8F5F2}">
      <dsp:nvSpPr>
        <dsp:cNvPr id="0" name=""/>
        <dsp:cNvSpPr/>
      </dsp:nvSpPr>
      <dsp:spPr>
        <a:xfrm>
          <a:off x="1057996" y="4300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/>
            <a:t>Communicatie</a:t>
          </a:r>
          <a:endParaRPr lang="en-US" sz="1800" kern="1200" dirty="0"/>
        </a:p>
      </dsp:txBody>
      <dsp:txXfrm>
        <a:off x="1057996" y="4300"/>
        <a:ext cx="5205643" cy="916014"/>
      </dsp:txXfrm>
    </dsp:sp>
    <dsp:sp modelId="{93C77117-1A0C-4AC2-9947-0A83D46C85AB}">
      <dsp:nvSpPr>
        <dsp:cNvPr id="0" name=""/>
        <dsp:cNvSpPr/>
      </dsp:nvSpPr>
      <dsp:spPr>
        <a:xfrm>
          <a:off x="0" y="1149318"/>
          <a:ext cx="6263640" cy="9160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A7070D-579B-4600-987F-B7BEEFB5BE8F}">
      <dsp:nvSpPr>
        <dsp:cNvPr id="0" name=""/>
        <dsp:cNvSpPr/>
      </dsp:nvSpPr>
      <dsp:spPr>
        <a:xfrm>
          <a:off x="277094" y="1355421"/>
          <a:ext cx="503807" cy="50380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5FD167-83B6-4815-BACF-A356B7F36750}">
      <dsp:nvSpPr>
        <dsp:cNvPr id="0" name=""/>
        <dsp:cNvSpPr/>
      </dsp:nvSpPr>
      <dsp:spPr>
        <a:xfrm>
          <a:off x="1057996" y="1149318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lvl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/>
            <a:t>In verbinding blijven met het netwerk</a:t>
          </a:r>
          <a:r>
            <a:rPr lang="nl-NL" sz="1800" kern="1200" dirty="0">
              <a:latin typeface="Calibri Light" panose="020F0302020204030204"/>
            </a:rPr>
            <a:t>, </a:t>
          </a:r>
          <a:r>
            <a:rPr lang="nl-NL" sz="1800" kern="1200" dirty="0"/>
            <a:t>ontwikkeling levenskaart</a:t>
          </a:r>
        </a:p>
      </dsp:txBody>
      <dsp:txXfrm>
        <a:off x="1057996" y="1149318"/>
        <a:ext cx="5205643" cy="916014"/>
      </dsp:txXfrm>
    </dsp:sp>
    <dsp:sp modelId="{349EB0A8-8FCF-447F-8B6F-9555CC94B128}">
      <dsp:nvSpPr>
        <dsp:cNvPr id="0" name=""/>
        <dsp:cNvSpPr/>
      </dsp:nvSpPr>
      <dsp:spPr>
        <a:xfrm>
          <a:off x="0" y="2294336"/>
          <a:ext cx="6263640" cy="9160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D81E07-41F1-4E08-9E27-44D9C4B27A67}">
      <dsp:nvSpPr>
        <dsp:cNvPr id="0" name=""/>
        <dsp:cNvSpPr/>
      </dsp:nvSpPr>
      <dsp:spPr>
        <a:xfrm>
          <a:off x="277094" y="2500440"/>
          <a:ext cx="503807" cy="503807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15EA94-BD56-456C-98FD-0462D7AD26F7}">
      <dsp:nvSpPr>
        <dsp:cNvPr id="0" name=""/>
        <dsp:cNvSpPr/>
      </dsp:nvSpPr>
      <dsp:spPr>
        <a:xfrm>
          <a:off x="1057996" y="2294336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>
              <a:latin typeface="Calibri Light" panose="020F0302020204030204"/>
            </a:rPr>
            <a:t>Taal</a:t>
          </a:r>
          <a:endParaRPr lang="nl-NL" sz="1800" kern="1200" dirty="0"/>
        </a:p>
      </dsp:txBody>
      <dsp:txXfrm>
        <a:off x="1057996" y="2294336"/>
        <a:ext cx="5205643" cy="916014"/>
      </dsp:txXfrm>
    </dsp:sp>
    <dsp:sp modelId="{EB44B89C-F027-48AF-B1F0-5A3AEB2CD317}">
      <dsp:nvSpPr>
        <dsp:cNvPr id="0" name=""/>
        <dsp:cNvSpPr/>
      </dsp:nvSpPr>
      <dsp:spPr>
        <a:xfrm>
          <a:off x="0" y="3439354"/>
          <a:ext cx="6263640" cy="9160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7A9961-B9A5-4040-A5A0-732C77DF74F7}">
      <dsp:nvSpPr>
        <dsp:cNvPr id="0" name=""/>
        <dsp:cNvSpPr/>
      </dsp:nvSpPr>
      <dsp:spPr>
        <a:xfrm>
          <a:off x="277094" y="3645458"/>
          <a:ext cx="503807" cy="503807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B6A24-D1A0-4088-BF57-D8626E815E97}">
      <dsp:nvSpPr>
        <dsp:cNvPr id="0" name=""/>
        <dsp:cNvSpPr/>
      </dsp:nvSpPr>
      <dsp:spPr>
        <a:xfrm>
          <a:off x="1057996" y="3439354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/>
            <a:t>Kijken naar alle mogelijkheden binnen de personeel samenstelling ( past het huidige kwaliteitskader nog??</a:t>
          </a:r>
          <a:endParaRPr lang="en-US" sz="1800" kern="1200" dirty="0"/>
        </a:p>
      </dsp:txBody>
      <dsp:txXfrm>
        <a:off x="1057996" y="3439354"/>
        <a:ext cx="5205643" cy="916014"/>
      </dsp:txXfrm>
    </dsp:sp>
    <dsp:sp modelId="{4E3A6BB1-B726-4C1A-9DC5-E378D81E220D}">
      <dsp:nvSpPr>
        <dsp:cNvPr id="0" name=""/>
        <dsp:cNvSpPr/>
      </dsp:nvSpPr>
      <dsp:spPr>
        <a:xfrm>
          <a:off x="0" y="4584372"/>
          <a:ext cx="6263640" cy="9160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ACA4B0-B736-4E13-9DD0-75564DC85FA6}">
      <dsp:nvSpPr>
        <dsp:cNvPr id="0" name=""/>
        <dsp:cNvSpPr/>
      </dsp:nvSpPr>
      <dsp:spPr>
        <a:xfrm>
          <a:off x="277094" y="4790476"/>
          <a:ext cx="503807" cy="503807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CBA12-84C3-4DA9-9D17-41DE4FF7B1E4}">
      <dsp:nvSpPr>
        <dsp:cNvPr id="0" name=""/>
        <dsp:cNvSpPr/>
      </dsp:nvSpPr>
      <dsp:spPr>
        <a:xfrm>
          <a:off x="1057996" y="4584372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>
              <a:latin typeface="Calibri Light" panose="020F0302020204030204"/>
            </a:rPr>
            <a:t>Inzet zorgtechnologie</a:t>
          </a:r>
        </a:p>
      </dsp:txBody>
      <dsp:txXfrm>
        <a:off x="1057996" y="4584372"/>
        <a:ext cx="5205643" cy="9160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A7159-98F1-4F35-BDE2-23512D963B8C}" type="datetimeFigureOut">
              <a:t>25-3-2022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F0913-3FC2-4A60-A1DC-FD9C72C0A373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0877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25.03.2022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25.03.2022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25.03.2022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"/>
          <p:cNvPicPr>
            <a:picLocks noSelect="1"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-6149" y="-1"/>
            <a:ext cx="2571752" cy="2614614"/>
          </a:xfrm>
          <a:prstGeom prst="rect">
            <a:avLst/>
          </a:prstGeom>
        </p:spPr>
      </p:pic>
      <p:grpSp>
        <p:nvGrpSpPr>
          <p:cNvPr id="8" name="Groep 7"/>
          <p:cNvGrpSpPr>
            <a:grpSpLocks noSelect="1"/>
          </p:cNvGrpSpPr>
          <p:nvPr userDrawn="1"/>
        </p:nvGrpSpPr>
        <p:grpSpPr>
          <a:xfrm>
            <a:off x="0" y="2614613"/>
            <a:ext cx="12192000" cy="4243388"/>
            <a:chOff x="0" y="2614613"/>
            <a:chExt cx="9144000" cy="4243388"/>
          </a:xfrm>
          <a:solidFill>
            <a:srgbClr val="009EE0"/>
          </a:solidFill>
        </p:grpSpPr>
        <p:sp>
          <p:nvSpPr>
            <p:cNvPr id="9" name="Rechthoek 5 (JU-Free)"/>
            <p:cNvSpPr>
              <a:spLocks noChangeArrowheads="1"/>
            </p:cNvSpPr>
            <p:nvPr/>
          </p:nvSpPr>
          <p:spPr bwMode="gray">
            <a:xfrm>
              <a:off x="0" y="2614613"/>
              <a:ext cx="9144000" cy="4243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 dirty="0"/>
            </a:p>
          </p:txBody>
        </p:sp>
        <p:sp>
          <p:nvSpPr>
            <p:cNvPr id="11" name="Rechthoek 10"/>
            <p:cNvSpPr>
              <a:spLocks noSelect="1"/>
            </p:cNvSpPr>
            <p:nvPr/>
          </p:nvSpPr>
          <p:spPr>
            <a:xfrm>
              <a:off x="0" y="4312876"/>
              <a:ext cx="9144000" cy="504000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nl-NL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ep 4"/>
          <p:cNvGrpSpPr>
            <a:grpSpLocks noSelect="1"/>
          </p:cNvGrpSpPr>
          <p:nvPr userDrawn="1"/>
        </p:nvGrpSpPr>
        <p:grpSpPr>
          <a:xfrm>
            <a:off x="2565603" y="-1"/>
            <a:ext cx="9626397" cy="4714876"/>
            <a:chOff x="1924202" y="-1"/>
            <a:chExt cx="7219798" cy="4714876"/>
          </a:xfrm>
        </p:grpSpPr>
        <p:sp>
          <p:nvSpPr>
            <p:cNvPr id="4" name="Rechthoek 3"/>
            <p:cNvSpPr>
              <a:spLocks noSelect="1"/>
            </p:cNvSpPr>
            <p:nvPr userDrawn="1"/>
          </p:nvSpPr>
          <p:spPr>
            <a:xfrm>
              <a:off x="1924202" y="-1"/>
              <a:ext cx="5778000" cy="4714876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nl-NL" sz="12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hthoek 25"/>
            <p:cNvSpPr>
              <a:spLocks noSelect="1"/>
            </p:cNvSpPr>
            <p:nvPr userDrawn="1"/>
          </p:nvSpPr>
          <p:spPr>
            <a:xfrm>
              <a:off x="7200000" y="0"/>
              <a:ext cx="1944000" cy="430200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nl-NL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Freeform 8"/>
          <p:cNvSpPr>
            <a:spLocks noSelect="1"/>
          </p:cNvSpPr>
          <p:nvPr/>
        </p:nvSpPr>
        <p:spPr bwMode="gray">
          <a:xfrm>
            <a:off x="10968134" y="429520"/>
            <a:ext cx="810255" cy="335662"/>
          </a:xfrm>
          <a:custGeom>
            <a:avLst/>
            <a:gdLst>
              <a:gd name="T0" fmla="*/ 2470 w 2719"/>
              <a:gd name="T1" fmla="*/ 329 h 1502"/>
              <a:gd name="T2" fmla="*/ 2344 w 2719"/>
              <a:gd name="T3" fmla="*/ 248 h 1502"/>
              <a:gd name="T4" fmla="*/ 1985 w 2719"/>
              <a:gd name="T5" fmla="*/ 2 h 1502"/>
              <a:gd name="T6" fmla="*/ 1689 w 2719"/>
              <a:gd name="T7" fmla="*/ 266 h 1502"/>
              <a:gd name="T8" fmla="*/ 1549 w 2719"/>
              <a:gd name="T9" fmla="*/ 386 h 1502"/>
              <a:gd name="T10" fmla="*/ 1462 w 2719"/>
              <a:gd name="T11" fmla="*/ 479 h 1502"/>
              <a:gd name="T12" fmla="*/ 1420 w 2719"/>
              <a:gd name="T13" fmla="*/ 508 h 1502"/>
              <a:gd name="T14" fmla="*/ 1027 w 2719"/>
              <a:gd name="T15" fmla="*/ 968 h 1502"/>
              <a:gd name="T16" fmla="*/ 987 w 2719"/>
              <a:gd name="T17" fmla="*/ 1006 h 1502"/>
              <a:gd name="T18" fmla="*/ 979 w 2719"/>
              <a:gd name="T19" fmla="*/ 1008 h 1502"/>
              <a:gd name="T20" fmla="*/ 937 w 2719"/>
              <a:gd name="T21" fmla="*/ 1022 h 1502"/>
              <a:gd name="T22" fmla="*/ 824 w 2719"/>
              <a:gd name="T23" fmla="*/ 1080 h 1502"/>
              <a:gd name="T24" fmla="*/ 815 w 2719"/>
              <a:gd name="T25" fmla="*/ 1084 h 1502"/>
              <a:gd name="T26" fmla="*/ 642 w 2719"/>
              <a:gd name="T27" fmla="*/ 1147 h 1502"/>
              <a:gd name="T28" fmla="*/ 292 w 2719"/>
              <a:gd name="T29" fmla="*/ 1225 h 1502"/>
              <a:gd name="T30" fmla="*/ 236 w 2719"/>
              <a:gd name="T31" fmla="*/ 1222 h 1502"/>
              <a:gd name="T32" fmla="*/ 198 w 2719"/>
              <a:gd name="T33" fmla="*/ 1222 h 1502"/>
              <a:gd name="T34" fmla="*/ 26 w 2719"/>
              <a:gd name="T35" fmla="*/ 1291 h 1502"/>
              <a:gd name="T36" fmla="*/ 58 w 2719"/>
              <a:gd name="T37" fmla="*/ 1315 h 1502"/>
              <a:gd name="T38" fmla="*/ 78 w 2719"/>
              <a:gd name="T39" fmla="*/ 1320 h 1502"/>
              <a:gd name="T40" fmla="*/ 188 w 2719"/>
              <a:gd name="T41" fmla="*/ 1322 h 1502"/>
              <a:gd name="T42" fmla="*/ 475 w 2719"/>
              <a:gd name="T43" fmla="*/ 1327 h 1502"/>
              <a:gd name="T44" fmla="*/ 579 w 2719"/>
              <a:gd name="T45" fmla="*/ 1329 h 1502"/>
              <a:gd name="T46" fmla="*/ 944 w 2719"/>
              <a:gd name="T47" fmla="*/ 1242 h 1502"/>
              <a:gd name="T48" fmla="*/ 919 w 2719"/>
              <a:gd name="T49" fmla="*/ 1350 h 1502"/>
              <a:gd name="T50" fmla="*/ 969 w 2719"/>
              <a:gd name="T51" fmla="*/ 1397 h 1502"/>
              <a:gd name="T52" fmla="*/ 981 w 2719"/>
              <a:gd name="T53" fmla="*/ 1408 h 1502"/>
              <a:gd name="T54" fmla="*/ 1068 w 2719"/>
              <a:gd name="T55" fmla="*/ 1502 h 1502"/>
              <a:gd name="T56" fmla="*/ 1086 w 2719"/>
              <a:gd name="T57" fmla="*/ 1501 h 1502"/>
              <a:gd name="T58" fmla="*/ 1113 w 2719"/>
              <a:gd name="T59" fmla="*/ 1501 h 1502"/>
              <a:gd name="T60" fmla="*/ 1277 w 2719"/>
              <a:gd name="T61" fmla="*/ 1271 h 1502"/>
              <a:gd name="T62" fmla="*/ 1222 w 2719"/>
              <a:gd name="T63" fmla="*/ 1194 h 1502"/>
              <a:gd name="T64" fmla="*/ 1228 w 2719"/>
              <a:gd name="T65" fmla="*/ 1159 h 1502"/>
              <a:gd name="T66" fmla="*/ 1352 w 2719"/>
              <a:gd name="T67" fmla="*/ 1070 h 1502"/>
              <a:gd name="T68" fmla="*/ 1528 w 2719"/>
              <a:gd name="T69" fmla="*/ 808 h 1502"/>
              <a:gd name="T70" fmla="*/ 1802 w 2719"/>
              <a:gd name="T71" fmla="*/ 612 h 1502"/>
              <a:gd name="T72" fmla="*/ 1862 w 2719"/>
              <a:gd name="T73" fmla="*/ 489 h 1502"/>
              <a:gd name="T74" fmla="*/ 1961 w 2719"/>
              <a:gd name="T75" fmla="*/ 288 h 1502"/>
              <a:gd name="T76" fmla="*/ 2012 w 2719"/>
              <a:gd name="T77" fmla="*/ 244 h 1502"/>
              <a:gd name="T78" fmla="*/ 2013 w 2719"/>
              <a:gd name="T79" fmla="*/ 244 h 1502"/>
              <a:gd name="T80" fmla="*/ 2216 w 2719"/>
              <a:gd name="T81" fmla="*/ 352 h 1502"/>
              <a:gd name="T82" fmla="*/ 2361 w 2719"/>
              <a:gd name="T83" fmla="*/ 404 h 1502"/>
              <a:gd name="T84" fmla="*/ 2383 w 2719"/>
              <a:gd name="T85" fmla="*/ 426 h 1502"/>
              <a:gd name="T86" fmla="*/ 2469 w 2719"/>
              <a:gd name="T87" fmla="*/ 494 h 1502"/>
              <a:gd name="T88" fmla="*/ 2488 w 2719"/>
              <a:gd name="T89" fmla="*/ 491 h 1502"/>
              <a:gd name="T90" fmla="*/ 2504 w 2719"/>
              <a:gd name="T91" fmla="*/ 486 h 1502"/>
              <a:gd name="T92" fmla="*/ 2510 w 2719"/>
              <a:gd name="T93" fmla="*/ 483 h 1502"/>
              <a:gd name="T94" fmla="*/ 2643 w 2719"/>
              <a:gd name="T95" fmla="*/ 496 h 1502"/>
              <a:gd name="T96" fmla="*/ 2662 w 2719"/>
              <a:gd name="T97" fmla="*/ 504 h 1502"/>
              <a:gd name="T98" fmla="*/ 2712 w 2719"/>
              <a:gd name="T99" fmla="*/ 452 h 1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719" h="1502">
                <a:moveTo>
                  <a:pt x="2712" y="452"/>
                </a:moveTo>
                <a:cubicBezTo>
                  <a:pt x="2701" y="431"/>
                  <a:pt x="2676" y="409"/>
                  <a:pt x="2470" y="329"/>
                </a:cubicBezTo>
                <a:cubicBezTo>
                  <a:pt x="2461" y="325"/>
                  <a:pt x="2454" y="322"/>
                  <a:pt x="2449" y="320"/>
                </a:cubicBezTo>
                <a:cubicBezTo>
                  <a:pt x="2437" y="316"/>
                  <a:pt x="2386" y="280"/>
                  <a:pt x="2344" y="248"/>
                </a:cubicBezTo>
                <a:cubicBezTo>
                  <a:pt x="2338" y="243"/>
                  <a:pt x="2287" y="196"/>
                  <a:pt x="2170" y="97"/>
                </a:cubicBezTo>
                <a:cubicBezTo>
                  <a:pt x="2088" y="27"/>
                  <a:pt x="2035" y="0"/>
                  <a:pt x="1985" y="2"/>
                </a:cubicBezTo>
                <a:cubicBezTo>
                  <a:pt x="1963" y="3"/>
                  <a:pt x="1944" y="9"/>
                  <a:pt x="1924" y="15"/>
                </a:cubicBezTo>
                <a:cubicBezTo>
                  <a:pt x="1851" y="39"/>
                  <a:pt x="1717" y="219"/>
                  <a:pt x="1689" y="266"/>
                </a:cubicBezTo>
                <a:cubicBezTo>
                  <a:pt x="1665" y="308"/>
                  <a:pt x="1621" y="334"/>
                  <a:pt x="1586" y="354"/>
                </a:cubicBezTo>
                <a:cubicBezTo>
                  <a:pt x="1570" y="364"/>
                  <a:pt x="1561" y="377"/>
                  <a:pt x="1549" y="386"/>
                </a:cubicBezTo>
                <a:cubicBezTo>
                  <a:pt x="1530" y="402"/>
                  <a:pt x="1511" y="425"/>
                  <a:pt x="1494" y="445"/>
                </a:cubicBezTo>
                <a:cubicBezTo>
                  <a:pt x="1482" y="459"/>
                  <a:pt x="1469" y="474"/>
                  <a:pt x="1462" y="479"/>
                </a:cubicBezTo>
                <a:cubicBezTo>
                  <a:pt x="1453" y="486"/>
                  <a:pt x="1444" y="492"/>
                  <a:pt x="1422" y="507"/>
                </a:cubicBezTo>
                <a:cubicBezTo>
                  <a:pt x="1420" y="508"/>
                  <a:pt x="1420" y="508"/>
                  <a:pt x="1420" y="508"/>
                </a:cubicBezTo>
                <a:cubicBezTo>
                  <a:pt x="1395" y="525"/>
                  <a:pt x="1349" y="556"/>
                  <a:pt x="1260" y="617"/>
                </a:cubicBezTo>
                <a:cubicBezTo>
                  <a:pt x="1090" y="734"/>
                  <a:pt x="1027" y="966"/>
                  <a:pt x="1027" y="968"/>
                </a:cubicBezTo>
                <a:cubicBezTo>
                  <a:pt x="1025" y="973"/>
                  <a:pt x="1008" y="996"/>
                  <a:pt x="988" y="1005"/>
                </a:cubicBezTo>
                <a:cubicBezTo>
                  <a:pt x="987" y="1006"/>
                  <a:pt x="987" y="1006"/>
                  <a:pt x="987" y="1006"/>
                </a:cubicBezTo>
                <a:cubicBezTo>
                  <a:pt x="984" y="1007"/>
                  <a:pt x="984" y="1007"/>
                  <a:pt x="984" y="1007"/>
                </a:cubicBezTo>
                <a:cubicBezTo>
                  <a:pt x="979" y="1008"/>
                  <a:pt x="979" y="1008"/>
                  <a:pt x="979" y="1008"/>
                </a:cubicBezTo>
                <a:cubicBezTo>
                  <a:pt x="976" y="1009"/>
                  <a:pt x="976" y="1009"/>
                  <a:pt x="976" y="1009"/>
                </a:cubicBezTo>
                <a:cubicBezTo>
                  <a:pt x="960" y="1013"/>
                  <a:pt x="940" y="1021"/>
                  <a:pt x="937" y="1022"/>
                </a:cubicBezTo>
                <a:cubicBezTo>
                  <a:pt x="916" y="1032"/>
                  <a:pt x="874" y="1052"/>
                  <a:pt x="830" y="1075"/>
                </a:cubicBezTo>
                <a:cubicBezTo>
                  <a:pt x="824" y="1080"/>
                  <a:pt x="824" y="1080"/>
                  <a:pt x="824" y="1080"/>
                </a:cubicBezTo>
                <a:cubicBezTo>
                  <a:pt x="818" y="1082"/>
                  <a:pt x="818" y="1082"/>
                  <a:pt x="818" y="1082"/>
                </a:cubicBezTo>
                <a:cubicBezTo>
                  <a:pt x="815" y="1084"/>
                  <a:pt x="815" y="1084"/>
                  <a:pt x="815" y="1084"/>
                </a:cubicBezTo>
                <a:cubicBezTo>
                  <a:pt x="797" y="1094"/>
                  <a:pt x="734" y="1129"/>
                  <a:pt x="688" y="1138"/>
                </a:cubicBezTo>
                <a:cubicBezTo>
                  <a:pt x="672" y="1141"/>
                  <a:pt x="657" y="1144"/>
                  <a:pt x="642" y="1147"/>
                </a:cubicBezTo>
                <a:cubicBezTo>
                  <a:pt x="595" y="1155"/>
                  <a:pt x="547" y="1163"/>
                  <a:pt x="498" y="1182"/>
                </a:cubicBezTo>
                <a:cubicBezTo>
                  <a:pt x="448" y="1201"/>
                  <a:pt x="361" y="1222"/>
                  <a:pt x="292" y="1225"/>
                </a:cubicBezTo>
                <a:cubicBezTo>
                  <a:pt x="281" y="1225"/>
                  <a:pt x="271" y="1225"/>
                  <a:pt x="262" y="1225"/>
                </a:cubicBezTo>
                <a:cubicBezTo>
                  <a:pt x="253" y="1224"/>
                  <a:pt x="244" y="1223"/>
                  <a:pt x="236" y="1222"/>
                </a:cubicBezTo>
                <a:cubicBezTo>
                  <a:pt x="233" y="1222"/>
                  <a:pt x="233" y="1222"/>
                  <a:pt x="233" y="1222"/>
                </a:cubicBezTo>
                <a:cubicBezTo>
                  <a:pt x="231" y="1222"/>
                  <a:pt x="218" y="1221"/>
                  <a:pt x="198" y="1222"/>
                </a:cubicBezTo>
                <a:cubicBezTo>
                  <a:pt x="158" y="1223"/>
                  <a:pt x="104" y="1230"/>
                  <a:pt x="65" y="1252"/>
                </a:cubicBezTo>
                <a:cubicBezTo>
                  <a:pt x="24" y="1259"/>
                  <a:pt x="0" y="1271"/>
                  <a:pt x="26" y="1291"/>
                </a:cubicBezTo>
                <a:cubicBezTo>
                  <a:pt x="23" y="1294"/>
                  <a:pt x="53" y="1315"/>
                  <a:pt x="57" y="1315"/>
                </a:cubicBezTo>
                <a:cubicBezTo>
                  <a:pt x="58" y="1315"/>
                  <a:pt x="58" y="1315"/>
                  <a:pt x="58" y="1315"/>
                </a:cubicBezTo>
                <a:cubicBezTo>
                  <a:pt x="61" y="1316"/>
                  <a:pt x="61" y="1316"/>
                  <a:pt x="61" y="1316"/>
                </a:cubicBezTo>
                <a:cubicBezTo>
                  <a:pt x="65" y="1317"/>
                  <a:pt x="71" y="1320"/>
                  <a:pt x="78" y="1320"/>
                </a:cubicBezTo>
                <a:cubicBezTo>
                  <a:pt x="83" y="1319"/>
                  <a:pt x="83" y="1319"/>
                  <a:pt x="83" y="1319"/>
                </a:cubicBezTo>
                <a:cubicBezTo>
                  <a:pt x="138" y="1335"/>
                  <a:pt x="188" y="1322"/>
                  <a:pt x="188" y="1322"/>
                </a:cubicBezTo>
                <a:cubicBezTo>
                  <a:pt x="223" y="1316"/>
                  <a:pt x="281" y="1310"/>
                  <a:pt x="353" y="1314"/>
                </a:cubicBezTo>
                <a:cubicBezTo>
                  <a:pt x="402" y="1317"/>
                  <a:pt x="441" y="1322"/>
                  <a:pt x="475" y="1327"/>
                </a:cubicBezTo>
                <a:cubicBezTo>
                  <a:pt x="475" y="1327"/>
                  <a:pt x="502" y="1330"/>
                  <a:pt x="528" y="1330"/>
                </a:cubicBezTo>
                <a:cubicBezTo>
                  <a:pt x="546" y="1330"/>
                  <a:pt x="563" y="1330"/>
                  <a:pt x="579" y="1329"/>
                </a:cubicBezTo>
                <a:cubicBezTo>
                  <a:pt x="633" y="1327"/>
                  <a:pt x="675" y="1323"/>
                  <a:pt x="703" y="1317"/>
                </a:cubicBezTo>
                <a:cubicBezTo>
                  <a:pt x="763" y="1304"/>
                  <a:pt x="875" y="1269"/>
                  <a:pt x="944" y="1242"/>
                </a:cubicBezTo>
                <a:cubicBezTo>
                  <a:pt x="933" y="1267"/>
                  <a:pt x="938" y="1298"/>
                  <a:pt x="943" y="1316"/>
                </a:cubicBezTo>
                <a:cubicBezTo>
                  <a:pt x="937" y="1322"/>
                  <a:pt x="920" y="1340"/>
                  <a:pt x="919" y="1350"/>
                </a:cubicBezTo>
                <a:cubicBezTo>
                  <a:pt x="918" y="1361"/>
                  <a:pt x="952" y="1386"/>
                  <a:pt x="969" y="1397"/>
                </a:cubicBezTo>
                <a:cubicBezTo>
                  <a:pt x="969" y="1397"/>
                  <a:pt x="969" y="1397"/>
                  <a:pt x="969" y="1397"/>
                </a:cubicBezTo>
                <a:cubicBezTo>
                  <a:pt x="973" y="1400"/>
                  <a:pt x="973" y="1400"/>
                  <a:pt x="973" y="1400"/>
                </a:cubicBezTo>
                <a:cubicBezTo>
                  <a:pt x="981" y="1408"/>
                  <a:pt x="981" y="1408"/>
                  <a:pt x="981" y="1408"/>
                </a:cubicBezTo>
                <a:cubicBezTo>
                  <a:pt x="985" y="1420"/>
                  <a:pt x="985" y="1420"/>
                  <a:pt x="985" y="1420"/>
                </a:cubicBezTo>
                <a:cubicBezTo>
                  <a:pt x="992" y="1446"/>
                  <a:pt x="1009" y="1502"/>
                  <a:pt x="1068" y="1502"/>
                </a:cubicBezTo>
                <a:cubicBezTo>
                  <a:pt x="1072" y="1501"/>
                  <a:pt x="1072" y="1501"/>
                  <a:pt x="1072" y="1501"/>
                </a:cubicBezTo>
                <a:cubicBezTo>
                  <a:pt x="1076" y="1501"/>
                  <a:pt x="1081" y="1501"/>
                  <a:pt x="1086" y="1501"/>
                </a:cubicBezTo>
                <a:cubicBezTo>
                  <a:pt x="1091" y="1501"/>
                  <a:pt x="1091" y="1501"/>
                  <a:pt x="1091" y="1501"/>
                </a:cubicBezTo>
                <a:cubicBezTo>
                  <a:pt x="1098" y="1501"/>
                  <a:pt x="1105" y="1501"/>
                  <a:pt x="1113" y="1501"/>
                </a:cubicBezTo>
                <a:cubicBezTo>
                  <a:pt x="1148" y="1500"/>
                  <a:pt x="1200" y="1492"/>
                  <a:pt x="1239" y="1439"/>
                </a:cubicBezTo>
                <a:cubicBezTo>
                  <a:pt x="1291" y="1372"/>
                  <a:pt x="1302" y="1322"/>
                  <a:pt x="1277" y="1271"/>
                </a:cubicBezTo>
                <a:cubicBezTo>
                  <a:pt x="1272" y="1259"/>
                  <a:pt x="1269" y="1251"/>
                  <a:pt x="1266" y="1243"/>
                </a:cubicBezTo>
                <a:cubicBezTo>
                  <a:pt x="1259" y="1224"/>
                  <a:pt x="1252" y="1204"/>
                  <a:pt x="1222" y="1194"/>
                </a:cubicBezTo>
                <a:cubicBezTo>
                  <a:pt x="1217" y="1193"/>
                  <a:pt x="1212" y="1191"/>
                  <a:pt x="1208" y="1188"/>
                </a:cubicBezTo>
                <a:cubicBezTo>
                  <a:pt x="1213" y="1180"/>
                  <a:pt x="1220" y="1169"/>
                  <a:pt x="1228" y="1159"/>
                </a:cubicBezTo>
                <a:cubicBezTo>
                  <a:pt x="1235" y="1151"/>
                  <a:pt x="1244" y="1146"/>
                  <a:pt x="1259" y="1137"/>
                </a:cubicBezTo>
                <a:cubicBezTo>
                  <a:pt x="1281" y="1125"/>
                  <a:pt x="1311" y="1108"/>
                  <a:pt x="1352" y="1070"/>
                </a:cubicBezTo>
                <a:cubicBezTo>
                  <a:pt x="1422" y="1006"/>
                  <a:pt x="1516" y="832"/>
                  <a:pt x="1526" y="812"/>
                </a:cubicBezTo>
                <a:cubicBezTo>
                  <a:pt x="1528" y="808"/>
                  <a:pt x="1528" y="808"/>
                  <a:pt x="1528" y="808"/>
                </a:cubicBezTo>
                <a:cubicBezTo>
                  <a:pt x="1529" y="805"/>
                  <a:pt x="1553" y="732"/>
                  <a:pt x="1632" y="718"/>
                </a:cubicBezTo>
                <a:cubicBezTo>
                  <a:pt x="1742" y="699"/>
                  <a:pt x="1783" y="641"/>
                  <a:pt x="1802" y="612"/>
                </a:cubicBezTo>
                <a:cubicBezTo>
                  <a:pt x="1815" y="594"/>
                  <a:pt x="1829" y="562"/>
                  <a:pt x="1841" y="533"/>
                </a:cubicBezTo>
                <a:cubicBezTo>
                  <a:pt x="1848" y="518"/>
                  <a:pt x="1858" y="495"/>
                  <a:pt x="1862" y="489"/>
                </a:cubicBezTo>
                <a:cubicBezTo>
                  <a:pt x="1867" y="482"/>
                  <a:pt x="1874" y="468"/>
                  <a:pt x="1890" y="437"/>
                </a:cubicBezTo>
                <a:cubicBezTo>
                  <a:pt x="1915" y="390"/>
                  <a:pt x="1933" y="326"/>
                  <a:pt x="1961" y="288"/>
                </a:cubicBezTo>
                <a:cubicBezTo>
                  <a:pt x="1968" y="277"/>
                  <a:pt x="1978" y="263"/>
                  <a:pt x="1987" y="251"/>
                </a:cubicBezTo>
                <a:cubicBezTo>
                  <a:pt x="1999" y="233"/>
                  <a:pt x="2009" y="241"/>
                  <a:pt x="2012" y="244"/>
                </a:cubicBezTo>
                <a:cubicBezTo>
                  <a:pt x="2012" y="244"/>
                  <a:pt x="2012" y="244"/>
                  <a:pt x="2012" y="244"/>
                </a:cubicBezTo>
                <a:cubicBezTo>
                  <a:pt x="2013" y="244"/>
                  <a:pt x="2013" y="244"/>
                  <a:pt x="2013" y="244"/>
                </a:cubicBezTo>
                <a:cubicBezTo>
                  <a:pt x="2034" y="266"/>
                  <a:pt x="2073" y="296"/>
                  <a:pt x="2157" y="336"/>
                </a:cubicBezTo>
                <a:cubicBezTo>
                  <a:pt x="2176" y="344"/>
                  <a:pt x="2196" y="349"/>
                  <a:pt x="2216" y="352"/>
                </a:cubicBezTo>
                <a:cubicBezTo>
                  <a:pt x="2311" y="363"/>
                  <a:pt x="2343" y="387"/>
                  <a:pt x="2355" y="399"/>
                </a:cubicBezTo>
                <a:cubicBezTo>
                  <a:pt x="2361" y="404"/>
                  <a:pt x="2361" y="404"/>
                  <a:pt x="2361" y="404"/>
                </a:cubicBezTo>
                <a:cubicBezTo>
                  <a:pt x="2368" y="409"/>
                  <a:pt x="2368" y="409"/>
                  <a:pt x="2368" y="409"/>
                </a:cubicBezTo>
                <a:cubicBezTo>
                  <a:pt x="2371" y="412"/>
                  <a:pt x="2378" y="420"/>
                  <a:pt x="2383" y="426"/>
                </a:cubicBezTo>
                <a:cubicBezTo>
                  <a:pt x="2400" y="448"/>
                  <a:pt x="2417" y="484"/>
                  <a:pt x="2446" y="491"/>
                </a:cubicBezTo>
                <a:cubicBezTo>
                  <a:pt x="2453" y="493"/>
                  <a:pt x="2461" y="494"/>
                  <a:pt x="2469" y="494"/>
                </a:cubicBezTo>
                <a:cubicBezTo>
                  <a:pt x="2475" y="493"/>
                  <a:pt x="2482" y="492"/>
                  <a:pt x="2488" y="491"/>
                </a:cubicBezTo>
                <a:cubicBezTo>
                  <a:pt x="2488" y="491"/>
                  <a:pt x="2488" y="491"/>
                  <a:pt x="2488" y="491"/>
                </a:cubicBezTo>
                <a:cubicBezTo>
                  <a:pt x="2493" y="489"/>
                  <a:pt x="2498" y="488"/>
                  <a:pt x="2503" y="486"/>
                </a:cubicBezTo>
                <a:cubicBezTo>
                  <a:pt x="2504" y="486"/>
                  <a:pt x="2504" y="486"/>
                  <a:pt x="2504" y="486"/>
                </a:cubicBezTo>
                <a:cubicBezTo>
                  <a:pt x="2504" y="486"/>
                  <a:pt x="2504" y="486"/>
                  <a:pt x="2504" y="486"/>
                </a:cubicBezTo>
                <a:cubicBezTo>
                  <a:pt x="2510" y="483"/>
                  <a:pt x="2510" y="483"/>
                  <a:pt x="2510" y="483"/>
                </a:cubicBezTo>
                <a:cubicBezTo>
                  <a:pt x="2534" y="477"/>
                  <a:pt x="2578" y="472"/>
                  <a:pt x="2631" y="491"/>
                </a:cubicBezTo>
                <a:cubicBezTo>
                  <a:pt x="2635" y="492"/>
                  <a:pt x="2639" y="494"/>
                  <a:pt x="2643" y="496"/>
                </a:cubicBezTo>
                <a:cubicBezTo>
                  <a:pt x="2644" y="497"/>
                  <a:pt x="2644" y="497"/>
                  <a:pt x="2644" y="497"/>
                </a:cubicBezTo>
                <a:cubicBezTo>
                  <a:pt x="2650" y="499"/>
                  <a:pt x="2656" y="501"/>
                  <a:pt x="2662" y="504"/>
                </a:cubicBezTo>
                <a:cubicBezTo>
                  <a:pt x="2712" y="521"/>
                  <a:pt x="2718" y="485"/>
                  <a:pt x="2719" y="479"/>
                </a:cubicBezTo>
                <a:cubicBezTo>
                  <a:pt x="2719" y="472"/>
                  <a:pt x="2718" y="463"/>
                  <a:pt x="2712" y="452"/>
                </a:cubicBezTo>
              </a:path>
            </a:pathLst>
          </a:custGeom>
          <a:solidFill>
            <a:srgbClr val="C4C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 dirty="0"/>
          </a:p>
        </p:txBody>
      </p:sp>
      <p:sp>
        <p:nvSpPr>
          <p:cNvPr id="16" name="Freeform 9"/>
          <p:cNvSpPr>
            <a:spLocks noSelect="1"/>
          </p:cNvSpPr>
          <p:nvPr/>
        </p:nvSpPr>
        <p:spPr bwMode="gray">
          <a:xfrm>
            <a:off x="10465436" y="833587"/>
            <a:ext cx="1062664" cy="206806"/>
          </a:xfrm>
          <a:custGeom>
            <a:avLst/>
            <a:gdLst>
              <a:gd name="T0" fmla="*/ 301 w 3568"/>
              <a:gd name="T1" fmla="*/ 921 h 929"/>
              <a:gd name="T2" fmla="*/ 144 w 3568"/>
              <a:gd name="T3" fmla="*/ 4 h 929"/>
              <a:gd name="T4" fmla="*/ 567 w 3568"/>
              <a:gd name="T5" fmla="*/ 4 h 929"/>
              <a:gd name="T6" fmla="*/ 410 w 3568"/>
              <a:gd name="T7" fmla="*/ 921 h 929"/>
              <a:gd name="T8" fmla="*/ 992 w 3568"/>
              <a:gd name="T9" fmla="*/ 139 h 929"/>
              <a:gd name="T10" fmla="*/ 853 w 3568"/>
              <a:gd name="T11" fmla="*/ 0 h 929"/>
              <a:gd name="T12" fmla="*/ 857 w 3568"/>
              <a:gd name="T13" fmla="*/ 921 h 929"/>
              <a:gd name="T14" fmla="*/ 988 w 3568"/>
              <a:gd name="T15" fmla="*/ 268 h 929"/>
              <a:gd name="T16" fmla="*/ 857 w 3568"/>
              <a:gd name="T17" fmla="*/ 921 h 929"/>
              <a:gd name="T18" fmla="*/ 1485 w 3568"/>
              <a:gd name="T19" fmla="*/ 809 h 929"/>
              <a:gd name="T20" fmla="*/ 1356 w 3568"/>
              <a:gd name="T21" fmla="*/ 733 h 929"/>
              <a:gd name="T22" fmla="*/ 1225 w 3568"/>
              <a:gd name="T23" fmla="*/ 4 h 929"/>
              <a:gd name="T24" fmla="*/ 1404 w 3568"/>
              <a:gd name="T25" fmla="*/ 921 h 929"/>
              <a:gd name="T26" fmla="*/ 2142 w 3568"/>
              <a:gd name="T27" fmla="*/ 921 h 929"/>
              <a:gd name="T28" fmla="*/ 1873 w 3568"/>
              <a:gd name="T29" fmla="*/ 260 h 929"/>
              <a:gd name="T30" fmla="*/ 1725 w 3568"/>
              <a:gd name="T31" fmla="*/ 436 h 929"/>
              <a:gd name="T32" fmla="*/ 2011 w 3568"/>
              <a:gd name="T33" fmla="*/ 494 h 929"/>
              <a:gd name="T34" fmla="*/ 1839 w 3568"/>
              <a:gd name="T35" fmla="*/ 541 h 929"/>
              <a:gd name="T36" fmla="*/ 1664 w 3568"/>
              <a:gd name="T37" fmla="*/ 869 h 929"/>
              <a:gd name="T38" fmla="*/ 2013 w 3568"/>
              <a:gd name="T39" fmla="*/ 862 h 929"/>
              <a:gd name="T40" fmla="*/ 2142 w 3568"/>
              <a:gd name="T41" fmla="*/ 921 h 929"/>
              <a:gd name="T42" fmla="*/ 1982 w 3568"/>
              <a:gd name="T43" fmla="*/ 782 h 929"/>
              <a:gd name="T44" fmla="*/ 1740 w 3568"/>
              <a:gd name="T45" fmla="*/ 726 h 929"/>
              <a:gd name="T46" fmla="*/ 2011 w 3568"/>
              <a:gd name="T47" fmla="*/ 632 h 929"/>
              <a:gd name="T48" fmla="*/ 2879 w 3568"/>
              <a:gd name="T49" fmla="*/ 921 h 929"/>
              <a:gd name="T50" fmla="*/ 2813 w 3568"/>
              <a:gd name="T51" fmla="*/ 319 h 929"/>
              <a:gd name="T52" fmla="*/ 2478 w 3568"/>
              <a:gd name="T53" fmla="*/ 333 h 929"/>
              <a:gd name="T54" fmla="*/ 2350 w 3568"/>
              <a:gd name="T55" fmla="*/ 268 h 929"/>
              <a:gd name="T56" fmla="*/ 2481 w 3568"/>
              <a:gd name="T57" fmla="*/ 921 h 929"/>
              <a:gd name="T58" fmla="*/ 2616 w 3568"/>
              <a:gd name="T59" fmla="*/ 377 h 929"/>
              <a:gd name="T60" fmla="*/ 2748 w 3568"/>
              <a:gd name="T61" fmla="*/ 921 h 929"/>
              <a:gd name="T62" fmla="*/ 3296 w 3568"/>
              <a:gd name="T63" fmla="*/ 929 h 929"/>
              <a:gd name="T64" fmla="*/ 3362 w 3568"/>
              <a:gd name="T65" fmla="*/ 536 h 929"/>
              <a:gd name="T66" fmla="*/ 3180 w 3568"/>
              <a:gd name="T67" fmla="*/ 453 h 929"/>
              <a:gd name="T68" fmla="*/ 3460 w 3568"/>
              <a:gd name="T69" fmla="*/ 417 h 929"/>
              <a:gd name="T70" fmla="*/ 3300 w 3568"/>
              <a:gd name="T71" fmla="*/ 260 h 929"/>
              <a:gd name="T72" fmla="*/ 3247 w 3568"/>
              <a:gd name="T73" fmla="*/ 640 h 929"/>
              <a:gd name="T74" fmla="*/ 3439 w 3568"/>
              <a:gd name="T75" fmla="*/ 726 h 929"/>
              <a:gd name="T76" fmla="*/ 3108 w 3568"/>
              <a:gd name="T77" fmla="*/ 748 h 929"/>
              <a:gd name="T78" fmla="*/ 3296 w 3568"/>
              <a:gd name="T79" fmla="*/ 929 h 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68" h="929">
                <a:moveTo>
                  <a:pt x="410" y="921"/>
                </a:moveTo>
                <a:cubicBezTo>
                  <a:pt x="301" y="921"/>
                  <a:pt x="301" y="921"/>
                  <a:pt x="301" y="921"/>
                </a:cubicBezTo>
                <a:cubicBezTo>
                  <a:pt x="0" y="4"/>
                  <a:pt x="0" y="4"/>
                  <a:pt x="0" y="4"/>
                </a:cubicBezTo>
                <a:cubicBezTo>
                  <a:pt x="144" y="4"/>
                  <a:pt x="144" y="4"/>
                  <a:pt x="144" y="4"/>
                </a:cubicBezTo>
                <a:cubicBezTo>
                  <a:pt x="355" y="671"/>
                  <a:pt x="355" y="671"/>
                  <a:pt x="355" y="671"/>
                </a:cubicBezTo>
                <a:cubicBezTo>
                  <a:pt x="567" y="4"/>
                  <a:pt x="567" y="4"/>
                  <a:pt x="567" y="4"/>
                </a:cubicBezTo>
                <a:cubicBezTo>
                  <a:pt x="714" y="4"/>
                  <a:pt x="714" y="4"/>
                  <a:pt x="714" y="4"/>
                </a:cubicBezTo>
                <a:lnTo>
                  <a:pt x="410" y="921"/>
                </a:lnTo>
                <a:close/>
                <a:moveTo>
                  <a:pt x="853" y="139"/>
                </a:moveTo>
                <a:cubicBezTo>
                  <a:pt x="992" y="139"/>
                  <a:pt x="992" y="139"/>
                  <a:pt x="992" y="139"/>
                </a:cubicBezTo>
                <a:cubicBezTo>
                  <a:pt x="992" y="0"/>
                  <a:pt x="992" y="0"/>
                  <a:pt x="992" y="0"/>
                </a:cubicBezTo>
                <a:cubicBezTo>
                  <a:pt x="853" y="0"/>
                  <a:pt x="853" y="0"/>
                  <a:pt x="853" y="0"/>
                </a:cubicBezTo>
                <a:lnTo>
                  <a:pt x="853" y="139"/>
                </a:lnTo>
                <a:close/>
                <a:moveTo>
                  <a:pt x="857" y="921"/>
                </a:moveTo>
                <a:cubicBezTo>
                  <a:pt x="988" y="921"/>
                  <a:pt x="988" y="921"/>
                  <a:pt x="988" y="921"/>
                </a:cubicBezTo>
                <a:cubicBezTo>
                  <a:pt x="988" y="268"/>
                  <a:pt x="988" y="268"/>
                  <a:pt x="988" y="268"/>
                </a:cubicBezTo>
                <a:cubicBezTo>
                  <a:pt x="857" y="268"/>
                  <a:pt x="857" y="268"/>
                  <a:pt x="857" y="268"/>
                </a:cubicBezTo>
                <a:lnTo>
                  <a:pt x="857" y="921"/>
                </a:lnTo>
                <a:close/>
                <a:moveTo>
                  <a:pt x="1485" y="921"/>
                </a:moveTo>
                <a:cubicBezTo>
                  <a:pt x="1485" y="809"/>
                  <a:pt x="1485" y="809"/>
                  <a:pt x="1485" y="809"/>
                </a:cubicBezTo>
                <a:cubicBezTo>
                  <a:pt x="1427" y="809"/>
                  <a:pt x="1427" y="809"/>
                  <a:pt x="1427" y="809"/>
                </a:cubicBezTo>
                <a:cubicBezTo>
                  <a:pt x="1374" y="809"/>
                  <a:pt x="1356" y="783"/>
                  <a:pt x="1356" y="733"/>
                </a:cubicBezTo>
                <a:cubicBezTo>
                  <a:pt x="1356" y="4"/>
                  <a:pt x="1356" y="4"/>
                  <a:pt x="1356" y="4"/>
                </a:cubicBezTo>
                <a:cubicBezTo>
                  <a:pt x="1225" y="4"/>
                  <a:pt x="1225" y="4"/>
                  <a:pt x="1225" y="4"/>
                </a:cubicBezTo>
                <a:cubicBezTo>
                  <a:pt x="1225" y="741"/>
                  <a:pt x="1225" y="741"/>
                  <a:pt x="1225" y="741"/>
                </a:cubicBezTo>
                <a:cubicBezTo>
                  <a:pt x="1225" y="837"/>
                  <a:pt x="1279" y="921"/>
                  <a:pt x="1404" y="921"/>
                </a:cubicBezTo>
                <a:lnTo>
                  <a:pt x="1485" y="921"/>
                </a:lnTo>
                <a:close/>
                <a:moveTo>
                  <a:pt x="2142" y="921"/>
                </a:moveTo>
                <a:cubicBezTo>
                  <a:pt x="2142" y="484"/>
                  <a:pt x="2142" y="484"/>
                  <a:pt x="2142" y="484"/>
                </a:cubicBezTo>
                <a:cubicBezTo>
                  <a:pt x="2142" y="337"/>
                  <a:pt x="2053" y="260"/>
                  <a:pt x="1873" y="260"/>
                </a:cubicBezTo>
                <a:cubicBezTo>
                  <a:pt x="1763" y="260"/>
                  <a:pt x="1700" y="283"/>
                  <a:pt x="1640" y="355"/>
                </a:cubicBezTo>
                <a:cubicBezTo>
                  <a:pt x="1725" y="436"/>
                  <a:pt x="1725" y="436"/>
                  <a:pt x="1725" y="436"/>
                </a:cubicBezTo>
                <a:cubicBezTo>
                  <a:pt x="1762" y="390"/>
                  <a:pt x="1798" y="372"/>
                  <a:pt x="1868" y="372"/>
                </a:cubicBezTo>
                <a:cubicBezTo>
                  <a:pt x="1971" y="372"/>
                  <a:pt x="2011" y="411"/>
                  <a:pt x="2011" y="494"/>
                </a:cubicBezTo>
                <a:cubicBezTo>
                  <a:pt x="2011" y="541"/>
                  <a:pt x="2011" y="541"/>
                  <a:pt x="2011" y="541"/>
                </a:cubicBezTo>
                <a:cubicBezTo>
                  <a:pt x="1839" y="541"/>
                  <a:pt x="1839" y="541"/>
                  <a:pt x="1839" y="541"/>
                </a:cubicBezTo>
                <a:cubicBezTo>
                  <a:pt x="1689" y="541"/>
                  <a:pt x="1613" y="619"/>
                  <a:pt x="1613" y="729"/>
                </a:cubicBezTo>
                <a:cubicBezTo>
                  <a:pt x="1613" y="784"/>
                  <a:pt x="1631" y="835"/>
                  <a:pt x="1664" y="869"/>
                </a:cubicBezTo>
                <a:cubicBezTo>
                  <a:pt x="1704" y="909"/>
                  <a:pt x="1758" y="929"/>
                  <a:pt x="1839" y="929"/>
                </a:cubicBezTo>
                <a:cubicBezTo>
                  <a:pt x="1921" y="929"/>
                  <a:pt x="1966" y="909"/>
                  <a:pt x="2013" y="862"/>
                </a:cubicBezTo>
                <a:cubicBezTo>
                  <a:pt x="2013" y="921"/>
                  <a:pt x="2013" y="921"/>
                  <a:pt x="2013" y="921"/>
                </a:cubicBezTo>
                <a:lnTo>
                  <a:pt x="2142" y="921"/>
                </a:lnTo>
                <a:close/>
                <a:moveTo>
                  <a:pt x="2011" y="685"/>
                </a:moveTo>
                <a:cubicBezTo>
                  <a:pt x="2011" y="731"/>
                  <a:pt x="2003" y="762"/>
                  <a:pt x="1982" y="782"/>
                </a:cubicBezTo>
                <a:cubicBezTo>
                  <a:pt x="1948" y="814"/>
                  <a:pt x="1910" y="819"/>
                  <a:pt x="1864" y="819"/>
                </a:cubicBezTo>
                <a:cubicBezTo>
                  <a:pt x="1778" y="819"/>
                  <a:pt x="1740" y="787"/>
                  <a:pt x="1740" y="726"/>
                </a:cubicBezTo>
                <a:cubicBezTo>
                  <a:pt x="1740" y="666"/>
                  <a:pt x="1780" y="632"/>
                  <a:pt x="1860" y="632"/>
                </a:cubicBezTo>
                <a:cubicBezTo>
                  <a:pt x="2011" y="632"/>
                  <a:pt x="2011" y="632"/>
                  <a:pt x="2011" y="632"/>
                </a:cubicBezTo>
                <a:lnTo>
                  <a:pt x="2011" y="685"/>
                </a:lnTo>
                <a:close/>
                <a:moveTo>
                  <a:pt x="2879" y="921"/>
                </a:moveTo>
                <a:cubicBezTo>
                  <a:pt x="2879" y="503"/>
                  <a:pt x="2879" y="503"/>
                  <a:pt x="2879" y="503"/>
                </a:cubicBezTo>
                <a:cubicBezTo>
                  <a:pt x="2879" y="430"/>
                  <a:pt x="2864" y="368"/>
                  <a:pt x="2813" y="319"/>
                </a:cubicBezTo>
                <a:cubicBezTo>
                  <a:pt x="2775" y="282"/>
                  <a:pt x="2719" y="260"/>
                  <a:pt x="2652" y="260"/>
                </a:cubicBezTo>
                <a:cubicBezTo>
                  <a:pt x="2587" y="260"/>
                  <a:pt x="2523" y="284"/>
                  <a:pt x="2478" y="333"/>
                </a:cubicBezTo>
                <a:cubicBezTo>
                  <a:pt x="2478" y="268"/>
                  <a:pt x="2478" y="268"/>
                  <a:pt x="2478" y="268"/>
                </a:cubicBezTo>
                <a:cubicBezTo>
                  <a:pt x="2350" y="268"/>
                  <a:pt x="2350" y="268"/>
                  <a:pt x="2350" y="268"/>
                </a:cubicBezTo>
                <a:cubicBezTo>
                  <a:pt x="2350" y="921"/>
                  <a:pt x="2350" y="921"/>
                  <a:pt x="2350" y="921"/>
                </a:cubicBezTo>
                <a:cubicBezTo>
                  <a:pt x="2481" y="921"/>
                  <a:pt x="2481" y="921"/>
                  <a:pt x="2481" y="921"/>
                </a:cubicBezTo>
                <a:cubicBezTo>
                  <a:pt x="2481" y="523"/>
                  <a:pt x="2481" y="523"/>
                  <a:pt x="2481" y="523"/>
                </a:cubicBezTo>
                <a:cubicBezTo>
                  <a:pt x="2481" y="422"/>
                  <a:pt x="2543" y="377"/>
                  <a:pt x="2616" y="377"/>
                </a:cubicBezTo>
                <a:cubicBezTo>
                  <a:pt x="2690" y="377"/>
                  <a:pt x="2748" y="421"/>
                  <a:pt x="2748" y="523"/>
                </a:cubicBezTo>
                <a:cubicBezTo>
                  <a:pt x="2748" y="921"/>
                  <a:pt x="2748" y="921"/>
                  <a:pt x="2748" y="921"/>
                </a:cubicBezTo>
                <a:lnTo>
                  <a:pt x="2879" y="921"/>
                </a:lnTo>
                <a:close/>
                <a:moveTo>
                  <a:pt x="3296" y="929"/>
                </a:moveTo>
                <a:cubicBezTo>
                  <a:pt x="3452" y="929"/>
                  <a:pt x="3568" y="858"/>
                  <a:pt x="3568" y="721"/>
                </a:cubicBezTo>
                <a:cubicBezTo>
                  <a:pt x="3568" y="607"/>
                  <a:pt x="3497" y="547"/>
                  <a:pt x="3362" y="536"/>
                </a:cubicBezTo>
                <a:cubicBezTo>
                  <a:pt x="3271" y="528"/>
                  <a:pt x="3271" y="528"/>
                  <a:pt x="3271" y="528"/>
                </a:cubicBezTo>
                <a:cubicBezTo>
                  <a:pt x="3206" y="521"/>
                  <a:pt x="3180" y="498"/>
                  <a:pt x="3180" y="453"/>
                </a:cubicBezTo>
                <a:cubicBezTo>
                  <a:pt x="3180" y="403"/>
                  <a:pt x="3219" y="369"/>
                  <a:pt x="3299" y="369"/>
                </a:cubicBezTo>
                <a:cubicBezTo>
                  <a:pt x="3361" y="369"/>
                  <a:pt x="3419" y="382"/>
                  <a:pt x="3460" y="417"/>
                </a:cubicBezTo>
                <a:cubicBezTo>
                  <a:pt x="3542" y="333"/>
                  <a:pt x="3542" y="333"/>
                  <a:pt x="3542" y="333"/>
                </a:cubicBezTo>
                <a:cubicBezTo>
                  <a:pt x="3482" y="281"/>
                  <a:pt x="3399" y="260"/>
                  <a:pt x="3300" y="260"/>
                </a:cubicBezTo>
                <a:cubicBezTo>
                  <a:pt x="3164" y="260"/>
                  <a:pt x="3054" y="331"/>
                  <a:pt x="3054" y="460"/>
                </a:cubicBezTo>
                <a:cubicBezTo>
                  <a:pt x="3054" y="574"/>
                  <a:pt x="3124" y="628"/>
                  <a:pt x="3247" y="640"/>
                </a:cubicBezTo>
                <a:cubicBezTo>
                  <a:pt x="3352" y="649"/>
                  <a:pt x="3352" y="649"/>
                  <a:pt x="3352" y="649"/>
                </a:cubicBezTo>
                <a:cubicBezTo>
                  <a:pt x="3415" y="655"/>
                  <a:pt x="3439" y="681"/>
                  <a:pt x="3439" y="726"/>
                </a:cubicBezTo>
                <a:cubicBezTo>
                  <a:pt x="3439" y="788"/>
                  <a:pt x="3378" y="817"/>
                  <a:pt x="3296" y="817"/>
                </a:cubicBezTo>
                <a:cubicBezTo>
                  <a:pt x="3232" y="817"/>
                  <a:pt x="3161" y="802"/>
                  <a:pt x="3108" y="748"/>
                </a:cubicBezTo>
                <a:cubicBezTo>
                  <a:pt x="3022" y="835"/>
                  <a:pt x="3022" y="835"/>
                  <a:pt x="3022" y="835"/>
                </a:cubicBezTo>
                <a:cubicBezTo>
                  <a:pt x="3099" y="911"/>
                  <a:pt x="3189" y="929"/>
                  <a:pt x="3296" y="929"/>
                </a:cubicBezTo>
              </a:path>
            </a:pathLst>
          </a:custGeom>
          <a:solidFill>
            <a:srgbClr val="5E3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 dirty="0"/>
          </a:p>
        </p:txBody>
      </p:sp>
      <p:sp>
        <p:nvSpPr>
          <p:cNvPr id="18" name="Freeform 10"/>
          <p:cNvSpPr>
            <a:spLocks noSelect="1"/>
          </p:cNvSpPr>
          <p:nvPr/>
        </p:nvSpPr>
        <p:spPr bwMode="gray">
          <a:xfrm>
            <a:off x="10272418" y="418384"/>
            <a:ext cx="778439" cy="308618"/>
          </a:xfrm>
          <a:custGeom>
            <a:avLst/>
            <a:gdLst>
              <a:gd name="T0" fmla="*/ 2517 w 2619"/>
              <a:gd name="T1" fmla="*/ 1245 h 1377"/>
              <a:gd name="T2" fmla="*/ 2491 w 2619"/>
              <a:gd name="T3" fmla="*/ 1245 h 1377"/>
              <a:gd name="T4" fmla="*/ 2442 w 2619"/>
              <a:gd name="T5" fmla="*/ 1252 h 1377"/>
              <a:gd name="T6" fmla="*/ 2200 w 2619"/>
              <a:gd name="T7" fmla="*/ 1200 h 1377"/>
              <a:gd name="T8" fmla="*/ 2168 w 2619"/>
              <a:gd name="T9" fmla="*/ 1185 h 1377"/>
              <a:gd name="T10" fmla="*/ 1983 w 2619"/>
              <a:gd name="T11" fmla="*/ 1118 h 1377"/>
              <a:gd name="T12" fmla="*/ 1859 w 2619"/>
              <a:gd name="T13" fmla="*/ 1045 h 1377"/>
              <a:gd name="T14" fmla="*/ 1847 w 2619"/>
              <a:gd name="T15" fmla="*/ 1033 h 1377"/>
              <a:gd name="T16" fmla="*/ 1837 w 2619"/>
              <a:gd name="T17" fmla="*/ 1020 h 1377"/>
              <a:gd name="T18" fmla="*/ 1871 w 2619"/>
              <a:gd name="T19" fmla="*/ 1018 h 1377"/>
              <a:gd name="T20" fmla="*/ 1966 w 2619"/>
              <a:gd name="T21" fmla="*/ 945 h 1377"/>
              <a:gd name="T22" fmla="*/ 1975 w 2619"/>
              <a:gd name="T23" fmla="*/ 877 h 1377"/>
              <a:gd name="T24" fmla="*/ 1977 w 2619"/>
              <a:gd name="T25" fmla="*/ 859 h 1377"/>
              <a:gd name="T26" fmla="*/ 1985 w 2619"/>
              <a:gd name="T27" fmla="*/ 843 h 1377"/>
              <a:gd name="T28" fmla="*/ 1956 w 2619"/>
              <a:gd name="T29" fmla="*/ 722 h 1377"/>
              <a:gd name="T30" fmla="*/ 1835 w 2619"/>
              <a:gd name="T31" fmla="*/ 665 h 1377"/>
              <a:gd name="T32" fmla="*/ 1663 w 2619"/>
              <a:gd name="T33" fmla="*/ 765 h 1377"/>
              <a:gd name="T34" fmla="*/ 1652 w 2619"/>
              <a:gd name="T35" fmla="*/ 859 h 1377"/>
              <a:gd name="T36" fmla="*/ 1624 w 2619"/>
              <a:gd name="T37" fmla="*/ 881 h 1377"/>
              <a:gd name="T38" fmla="*/ 1428 w 2619"/>
              <a:gd name="T39" fmla="*/ 884 h 1377"/>
              <a:gd name="T40" fmla="*/ 1254 w 2619"/>
              <a:gd name="T41" fmla="*/ 880 h 1377"/>
              <a:gd name="T42" fmla="*/ 1169 w 2619"/>
              <a:gd name="T43" fmla="*/ 813 h 1377"/>
              <a:gd name="T44" fmla="*/ 1087 w 2619"/>
              <a:gd name="T45" fmla="*/ 740 h 1377"/>
              <a:gd name="T46" fmla="*/ 996 w 2619"/>
              <a:gd name="T47" fmla="*/ 714 h 1377"/>
              <a:gd name="T48" fmla="*/ 975 w 2619"/>
              <a:gd name="T49" fmla="*/ 717 h 1377"/>
              <a:gd name="T50" fmla="*/ 936 w 2619"/>
              <a:gd name="T51" fmla="*/ 722 h 1377"/>
              <a:gd name="T52" fmla="*/ 764 w 2619"/>
              <a:gd name="T53" fmla="*/ 606 h 1377"/>
              <a:gd name="T54" fmla="*/ 726 w 2619"/>
              <a:gd name="T55" fmla="*/ 572 h 1377"/>
              <a:gd name="T56" fmla="*/ 635 w 2619"/>
              <a:gd name="T57" fmla="*/ 449 h 1377"/>
              <a:gd name="T58" fmla="*/ 488 w 2619"/>
              <a:gd name="T59" fmla="*/ 278 h 1377"/>
              <a:gd name="T60" fmla="*/ 376 w 2619"/>
              <a:gd name="T61" fmla="*/ 124 h 1377"/>
              <a:gd name="T62" fmla="*/ 348 w 2619"/>
              <a:gd name="T63" fmla="*/ 48 h 1377"/>
              <a:gd name="T64" fmla="*/ 280 w 2619"/>
              <a:gd name="T65" fmla="*/ 36 h 1377"/>
              <a:gd name="T66" fmla="*/ 263 w 2619"/>
              <a:gd name="T67" fmla="*/ 42 h 1377"/>
              <a:gd name="T68" fmla="*/ 254 w 2619"/>
              <a:gd name="T69" fmla="*/ 44 h 1377"/>
              <a:gd name="T70" fmla="*/ 243 w 2619"/>
              <a:gd name="T71" fmla="*/ 47 h 1377"/>
              <a:gd name="T72" fmla="*/ 72 w 2619"/>
              <a:gd name="T73" fmla="*/ 24 h 1377"/>
              <a:gd name="T74" fmla="*/ 19 w 2619"/>
              <a:gd name="T75" fmla="*/ 89 h 1377"/>
              <a:gd name="T76" fmla="*/ 193 w 2619"/>
              <a:gd name="T77" fmla="*/ 186 h 1377"/>
              <a:gd name="T78" fmla="*/ 344 w 2619"/>
              <a:gd name="T79" fmla="*/ 338 h 1377"/>
              <a:gd name="T80" fmla="*/ 350 w 2619"/>
              <a:gd name="T81" fmla="*/ 347 h 1377"/>
              <a:gd name="T82" fmla="*/ 455 w 2619"/>
              <a:gd name="T83" fmla="*/ 529 h 1377"/>
              <a:gd name="T84" fmla="*/ 482 w 2619"/>
              <a:gd name="T85" fmla="*/ 607 h 1377"/>
              <a:gd name="T86" fmla="*/ 593 w 2619"/>
              <a:gd name="T87" fmla="*/ 739 h 1377"/>
              <a:gd name="T88" fmla="*/ 766 w 2619"/>
              <a:gd name="T89" fmla="*/ 914 h 1377"/>
              <a:gd name="T90" fmla="*/ 943 w 2619"/>
              <a:gd name="T91" fmla="*/ 1051 h 1377"/>
              <a:gd name="T92" fmla="*/ 1331 w 2619"/>
              <a:gd name="T93" fmla="*/ 1198 h 1377"/>
              <a:gd name="T94" fmla="*/ 1586 w 2619"/>
              <a:gd name="T95" fmla="*/ 1170 h 1377"/>
              <a:gd name="T96" fmla="*/ 1636 w 2619"/>
              <a:gd name="T97" fmla="*/ 1155 h 1377"/>
              <a:gd name="T98" fmla="*/ 1656 w 2619"/>
              <a:gd name="T99" fmla="*/ 1159 h 1377"/>
              <a:gd name="T100" fmla="*/ 1667 w 2619"/>
              <a:gd name="T101" fmla="*/ 1166 h 1377"/>
              <a:gd name="T102" fmla="*/ 2201 w 2619"/>
              <a:gd name="T103" fmla="*/ 1343 h 1377"/>
              <a:gd name="T104" fmla="*/ 2369 w 2619"/>
              <a:gd name="T105" fmla="*/ 1368 h 1377"/>
              <a:gd name="T106" fmla="*/ 2512 w 2619"/>
              <a:gd name="T107" fmla="*/ 1349 h 1377"/>
              <a:gd name="T108" fmla="*/ 2544 w 2619"/>
              <a:gd name="T109" fmla="*/ 1246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19" h="1377">
                <a:moveTo>
                  <a:pt x="2544" y="1246"/>
                </a:moveTo>
                <a:cubicBezTo>
                  <a:pt x="2534" y="1245"/>
                  <a:pt x="2525" y="1245"/>
                  <a:pt x="2517" y="1245"/>
                </a:cubicBezTo>
                <a:cubicBezTo>
                  <a:pt x="2517" y="1245"/>
                  <a:pt x="2517" y="1245"/>
                  <a:pt x="2517" y="1245"/>
                </a:cubicBezTo>
                <a:cubicBezTo>
                  <a:pt x="2508" y="1245"/>
                  <a:pt x="2499" y="1245"/>
                  <a:pt x="2491" y="1245"/>
                </a:cubicBezTo>
                <a:cubicBezTo>
                  <a:pt x="2475" y="1246"/>
                  <a:pt x="2459" y="1249"/>
                  <a:pt x="2446" y="1251"/>
                </a:cubicBezTo>
                <a:cubicBezTo>
                  <a:pt x="2442" y="1252"/>
                  <a:pt x="2442" y="1252"/>
                  <a:pt x="2442" y="1252"/>
                </a:cubicBezTo>
                <a:cubicBezTo>
                  <a:pt x="2423" y="1256"/>
                  <a:pt x="2396" y="1272"/>
                  <a:pt x="2358" y="1266"/>
                </a:cubicBezTo>
                <a:cubicBezTo>
                  <a:pt x="2318" y="1260"/>
                  <a:pt x="2200" y="1200"/>
                  <a:pt x="2200" y="1200"/>
                </a:cubicBezTo>
                <a:cubicBezTo>
                  <a:pt x="2200" y="1200"/>
                  <a:pt x="2200" y="1200"/>
                  <a:pt x="2200" y="1200"/>
                </a:cubicBezTo>
                <a:cubicBezTo>
                  <a:pt x="2188" y="1195"/>
                  <a:pt x="2177" y="1190"/>
                  <a:pt x="2168" y="1185"/>
                </a:cubicBezTo>
                <a:cubicBezTo>
                  <a:pt x="2121" y="1160"/>
                  <a:pt x="2074" y="1146"/>
                  <a:pt x="2028" y="1132"/>
                </a:cubicBezTo>
                <a:cubicBezTo>
                  <a:pt x="2013" y="1128"/>
                  <a:pt x="1998" y="1123"/>
                  <a:pt x="1983" y="1118"/>
                </a:cubicBezTo>
                <a:cubicBezTo>
                  <a:pt x="1939" y="1104"/>
                  <a:pt x="1884" y="1064"/>
                  <a:pt x="1861" y="1047"/>
                </a:cubicBezTo>
                <a:cubicBezTo>
                  <a:pt x="1859" y="1045"/>
                  <a:pt x="1859" y="1045"/>
                  <a:pt x="1859" y="1045"/>
                </a:cubicBezTo>
                <a:cubicBezTo>
                  <a:pt x="1854" y="1042"/>
                  <a:pt x="1854" y="1042"/>
                  <a:pt x="1854" y="1042"/>
                </a:cubicBezTo>
                <a:cubicBezTo>
                  <a:pt x="1847" y="1033"/>
                  <a:pt x="1847" y="1033"/>
                  <a:pt x="1847" y="1033"/>
                </a:cubicBezTo>
                <a:cubicBezTo>
                  <a:pt x="1843" y="1028"/>
                  <a:pt x="1840" y="1024"/>
                  <a:pt x="1837" y="1020"/>
                </a:cubicBezTo>
                <a:cubicBezTo>
                  <a:pt x="1837" y="1020"/>
                  <a:pt x="1837" y="1020"/>
                  <a:pt x="1837" y="1020"/>
                </a:cubicBezTo>
                <a:cubicBezTo>
                  <a:pt x="1845" y="1020"/>
                  <a:pt x="1851" y="1021"/>
                  <a:pt x="1853" y="1021"/>
                </a:cubicBezTo>
                <a:cubicBezTo>
                  <a:pt x="1871" y="1018"/>
                  <a:pt x="1871" y="1018"/>
                  <a:pt x="1871" y="1018"/>
                </a:cubicBezTo>
                <a:cubicBezTo>
                  <a:pt x="1912" y="1012"/>
                  <a:pt x="1938" y="964"/>
                  <a:pt x="1945" y="947"/>
                </a:cubicBezTo>
                <a:cubicBezTo>
                  <a:pt x="1953" y="948"/>
                  <a:pt x="1962" y="947"/>
                  <a:pt x="1966" y="945"/>
                </a:cubicBezTo>
                <a:cubicBezTo>
                  <a:pt x="1973" y="941"/>
                  <a:pt x="1975" y="921"/>
                  <a:pt x="1975" y="903"/>
                </a:cubicBezTo>
                <a:cubicBezTo>
                  <a:pt x="1976" y="893"/>
                  <a:pt x="1976" y="884"/>
                  <a:pt x="1975" y="877"/>
                </a:cubicBezTo>
                <a:cubicBezTo>
                  <a:pt x="1975" y="872"/>
                  <a:pt x="1975" y="872"/>
                  <a:pt x="1975" y="872"/>
                </a:cubicBezTo>
                <a:cubicBezTo>
                  <a:pt x="1975" y="867"/>
                  <a:pt x="1976" y="863"/>
                  <a:pt x="1977" y="859"/>
                </a:cubicBezTo>
                <a:cubicBezTo>
                  <a:pt x="1980" y="854"/>
                  <a:pt x="1980" y="854"/>
                  <a:pt x="1980" y="854"/>
                </a:cubicBezTo>
                <a:cubicBezTo>
                  <a:pt x="1981" y="851"/>
                  <a:pt x="1983" y="847"/>
                  <a:pt x="1985" y="843"/>
                </a:cubicBezTo>
                <a:cubicBezTo>
                  <a:pt x="1998" y="815"/>
                  <a:pt x="2012" y="770"/>
                  <a:pt x="1971" y="735"/>
                </a:cubicBezTo>
                <a:cubicBezTo>
                  <a:pt x="1966" y="731"/>
                  <a:pt x="1961" y="727"/>
                  <a:pt x="1956" y="722"/>
                </a:cubicBezTo>
                <a:cubicBezTo>
                  <a:pt x="1951" y="717"/>
                  <a:pt x="1946" y="713"/>
                  <a:pt x="1940" y="708"/>
                </a:cubicBezTo>
                <a:cubicBezTo>
                  <a:pt x="1917" y="688"/>
                  <a:pt x="1884" y="665"/>
                  <a:pt x="1835" y="665"/>
                </a:cubicBezTo>
                <a:cubicBezTo>
                  <a:pt x="1825" y="665"/>
                  <a:pt x="1815" y="666"/>
                  <a:pt x="1805" y="667"/>
                </a:cubicBezTo>
                <a:cubicBezTo>
                  <a:pt x="1722" y="682"/>
                  <a:pt x="1680" y="711"/>
                  <a:pt x="1663" y="765"/>
                </a:cubicBezTo>
                <a:cubicBezTo>
                  <a:pt x="1659" y="777"/>
                  <a:pt x="1656" y="786"/>
                  <a:pt x="1653" y="794"/>
                </a:cubicBezTo>
                <a:cubicBezTo>
                  <a:pt x="1645" y="812"/>
                  <a:pt x="1637" y="832"/>
                  <a:pt x="1652" y="859"/>
                </a:cubicBezTo>
                <a:cubicBezTo>
                  <a:pt x="1655" y="864"/>
                  <a:pt x="1657" y="869"/>
                  <a:pt x="1659" y="873"/>
                </a:cubicBezTo>
                <a:cubicBezTo>
                  <a:pt x="1649" y="876"/>
                  <a:pt x="1636" y="880"/>
                  <a:pt x="1624" y="881"/>
                </a:cubicBezTo>
                <a:cubicBezTo>
                  <a:pt x="1622" y="881"/>
                  <a:pt x="1622" y="881"/>
                  <a:pt x="1622" y="881"/>
                </a:cubicBezTo>
                <a:cubicBezTo>
                  <a:pt x="1598" y="881"/>
                  <a:pt x="1533" y="882"/>
                  <a:pt x="1428" y="884"/>
                </a:cubicBezTo>
                <a:cubicBezTo>
                  <a:pt x="1411" y="884"/>
                  <a:pt x="1411" y="884"/>
                  <a:pt x="1411" y="884"/>
                </a:cubicBezTo>
                <a:cubicBezTo>
                  <a:pt x="1323" y="883"/>
                  <a:pt x="1261" y="881"/>
                  <a:pt x="1254" y="880"/>
                </a:cubicBezTo>
                <a:cubicBezTo>
                  <a:pt x="1246" y="877"/>
                  <a:pt x="1204" y="847"/>
                  <a:pt x="1180" y="824"/>
                </a:cubicBezTo>
                <a:cubicBezTo>
                  <a:pt x="1177" y="822"/>
                  <a:pt x="1173" y="818"/>
                  <a:pt x="1169" y="813"/>
                </a:cubicBezTo>
                <a:cubicBezTo>
                  <a:pt x="1162" y="806"/>
                  <a:pt x="1162" y="806"/>
                  <a:pt x="1162" y="806"/>
                </a:cubicBezTo>
                <a:cubicBezTo>
                  <a:pt x="1131" y="775"/>
                  <a:pt x="1105" y="750"/>
                  <a:pt x="1087" y="740"/>
                </a:cubicBezTo>
                <a:cubicBezTo>
                  <a:pt x="1068" y="731"/>
                  <a:pt x="1034" y="714"/>
                  <a:pt x="1000" y="714"/>
                </a:cubicBezTo>
                <a:cubicBezTo>
                  <a:pt x="996" y="714"/>
                  <a:pt x="996" y="714"/>
                  <a:pt x="996" y="714"/>
                </a:cubicBezTo>
                <a:cubicBezTo>
                  <a:pt x="993" y="715"/>
                  <a:pt x="990" y="715"/>
                  <a:pt x="986" y="715"/>
                </a:cubicBezTo>
                <a:cubicBezTo>
                  <a:pt x="975" y="717"/>
                  <a:pt x="975" y="717"/>
                  <a:pt x="975" y="717"/>
                </a:cubicBezTo>
                <a:cubicBezTo>
                  <a:pt x="963" y="719"/>
                  <a:pt x="950" y="721"/>
                  <a:pt x="939" y="722"/>
                </a:cubicBezTo>
                <a:cubicBezTo>
                  <a:pt x="936" y="722"/>
                  <a:pt x="936" y="722"/>
                  <a:pt x="936" y="722"/>
                </a:cubicBezTo>
                <a:cubicBezTo>
                  <a:pt x="930" y="722"/>
                  <a:pt x="928" y="721"/>
                  <a:pt x="928" y="721"/>
                </a:cubicBezTo>
                <a:cubicBezTo>
                  <a:pt x="915" y="715"/>
                  <a:pt x="781" y="623"/>
                  <a:pt x="764" y="606"/>
                </a:cubicBezTo>
                <a:cubicBezTo>
                  <a:pt x="754" y="596"/>
                  <a:pt x="741" y="585"/>
                  <a:pt x="728" y="573"/>
                </a:cubicBezTo>
                <a:cubicBezTo>
                  <a:pt x="726" y="572"/>
                  <a:pt x="726" y="572"/>
                  <a:pt x="726" y="572"/>
                </a:cubicBezTo>
                <a:cubicBezTo>
                  <a:pt x="711" y="559"/>
                  <a:pt x="696" y="546"/>
                  <a:pt x="683" y="534"/>
                </a:cubicBezTo>
                <a:cubicBezTo>
                  <a:pt x="665" y="515"/>
                  <a:pt x="647" y="484"/>
                  <a:pt x="635" y="449"/>
                </a:cubicBezTo>
                <a:cubicBezTo>
                  <a:pt x="623" y="414"/>
                  <a:pt x="590" y="358"/>
                  <a:pt x="537" y="316"/>
                </a:cubicBezTo>
                <a:cubicBezTo>
                  <a:pt x="488" y="278"/>
                  <a:pt x="488" y="278"/>
                  <a:pt x="488" y="278"/>
                </a:cubicBezTo>
                <a:cubicBezTo>
                  <a:pt x="478" y="270"/>
                  <a:pt x="468" y="262"/>
                  <a:pt x="459" y="255"/>
                </a:cubicBezTo>
                <a:cubicBezTo>
                  <a:pt x="411" y="216"/>
                  <a:pt x="383" y="142"/>
                  <a:pt x="376" y="124"/>
                </a:cubicBezTo>
                <a:cubicBezTo>
                  <a:pt x="376" y="117"/>
                  <a:pt x="376" y="117"/>
                  <a:pt x="376" y="117"/>
                </a:cubicBezTo>
                <a:cubicBezTo>
                  <a:pt x="374" y="97"/>
                  <a:pt x="372" y="67"/>
                  <a:pt x="348" y="48"/>
                </a:cubicBezTo>
                <a:cubicBezTo>
                  <a:pt x="332" y="35"/>
                  <a:pt x="312" y="30"/>
                  <a:pt x="285" y="35"/>
                </a:cubicBezTo>
                <a:cubicBezTo>
                  <a:pt x="280" y="36"/>
                  <a:pt x="280" y="36"/>
                  <a:pt x="280" y="36"/>
                </a:cubicBezTo>
                <a:cubicBezTo>
                  <a:pt x="275" y="38"/>
                  <a:pt x="275" y="38"/>
                  <a:pt x="275" y="38"/>
                </a:cubicBezTo>
                <a:cubicBezTo>
                  <a:pt x="271" y="39"/>
                  <a:pt x="268" y="40"/>
                  <a:pt x="263" y="42"/>
                </a:cubicBezTo>
                <a:cubicBezTo>
                  <a:pt x="254" y="44"/>
                  <a:pt x="254" y="44"/>
                  <a:pt x="254" y="44"/>
                </a:cubicBezTo>
                <a:cubicBezTo>
                  <a:pt x="254" y="44"/>
                  <a:pt x="254" y="44"/>
                  <a:pt x="254" y="44"/>
                </a:cubicBezTo>
                <a:cubicBezTo>
                  <a:pt x="254" y="44"/>
                  <a:pt x="254" y="44"/>
                  <a:pt x="254" y="44"/>
                </a:cubicBezTo>
                <a:cubicBezTo>
                  <a:pt x="250" y="45"/>
                  <a:pt x="247" y="46"/>
                  <a:pt x="243" y="47"/>
                </a:cubicBezTo>
                <a:cubicBezTo>
                  <a:pt x="240" y="48"/>
                  <a:pt x="240" y="48"/>
                  <a:pt x="240" y="48"/>
                </a:cubicBezTo>
                <a:cubicBezTo>
                  <a:pt x="165" y="61"/>
                  <a:pt x="72" y="24"/>
                  <a:pt x="72" y="24"/>
                </a:cubicBezTo>
                <a:cubicBezTo>
                  <a:pt x="72" y="24"/>
                  <a:pt x="24" y="0"/>
                  <a:pt x="6" y="40"/>
                </a:cubicBezTo>
                <a:cubicBezTo>
                  <a:pt x="0" y="56"/>
                  <a:pt x="5" y="75"/>
                  <a:pt x="19" y="89"/>
                </a:cubicBezTo>
                <a:cubicBezTo>
                  <a:pt x="39" y="110"/>
                  <a:pt x="149" y="171"/>
                  <a:pt x="187" y="183"/>
                </a:cubicBezTo>
                <a:cubicBezTo>
                  <a:pt x="193" y="186"/>
                  <a:pt x="193" y="186"/>
                  <a:pt x="193" y="186"/>
                </a:cubicBezTo>
                <a:cubicBezTo>
                  <a:pt x="199" y="190"/>
                  <a:pt x="199" y="190"/>
                  <a:pt x="199" y="190"/>
                </a:cubicBezTo>
                <a:cubicBezTo>
                  <a:pt x="200" y="190"/>
                  <a:pt x="277" y="234"/>
                  <a:pt x="344" y="338"/>
                </a:cubicBezTo>
                <a:cubicBezTo>
                  <a:pt x="349" y="345"/>
                  <a:pt x="349" y="345"/>
                  <a:pt x="349" y="345"/>
                </a:cubicBezTo>
                <a:cubicBezTo>
                  <a:pt x="350" y="347"/>
                  <a:pt x="350" y="347"/>
                  <a:pt x="350" y="347"/>
                </a:cubicBezTo>
                <a:cubicBezTo>
                  <a:pt x="377" y="395"/>
                  <a:pt x="412" y="455"/>
                  <a:pt x="427" y="478"/>
                </a:cubicBezTo>
                <a:cubicBezTo>
                  <a:pt x="437" y="493"/>
                  <a:pt x="448" y="514"/>
                  <a:pt x="455" y="529"/>
                </a:cubicBezTo>
                <a:cubicBezTo>
                  <a:pt x="459" y="537"/>
                  <a:pt x="459" y="537"/>
                  <a:pt x="459" y="537"/>
                </a:cubicBezTo>
                <a:cubicBezTo>
                  <a:pt x="463" y="552"/>
                  <a:pt x="474" y="589"/>
                  <a:pt x="482" y="607"/>
                </a:cubicBezTo>
                <a:cubicBezTo>
                  <a:pt x="484" y="610"/>
                  <a:pt x="484" y="610"/>
                  <a:pt x="484" y="610"/>
                </a:cubicBezTo>
                <a:cubicBezTo>
                  <a:pt x="501" y="650"/>
                  <a:pt x="538" y="694"/>
                  <a:pt x="593" y="739"/>
                </a:cubicBezTo>
                <a:cubicBezTo>
                  <a:pt x="685" y="815"/>
                  <a:pt x="739" y="880"/>
                  <a:pt x="764" y="911"/>
                </a:cubicBezTo>
                <a:cubicBezTo>
                  <a:pt x="766" y="914"/>
                  <a:pt x="766" y="914"/>
                  <a:pt x="766" y="914"/>
                </a:cubicBezTo>
                <a:cubicBezTo>
                  <a:pt x="772" y="922"/>
                  <a:pt x="777" y="927"/>
                  <a:pt x="780" y="931"/>
                </a:cubicBezTo>
                <a:cubicBezTo>
                  <a:pt x="797" y="948"/>
                  <a:pt x="896" y="1028"/>
                  <a:pt x="943" y="1051"/>
                </a:cubicBezTo>
                <a:cubicBezTo>
                  <a:pt x="959" y="1059"/>
                  <a:pt x="959" y="1059"/>
                  <a:pt x="959" y="1059"/>
                </a:cubicBezTo>
                <a:cubicBezTo>
                  <a:pt x="1022" y="1091"/>
                  <a:pt x="1191" y="1177"/>
                  <a:pt x="1331" y="1198"/>
                </a:cubicBezTo>
                <a:cubicBezTo>
                  <a:pt x="1362" y="1202"/>
                  <a:pt x="1394" y="1204"/>
                  <a:pt x="1426" y="1203"/>
                </a:cubicBezTo>
                <a:cubicBezTo>
                  <a:pt x="1498" y="1200"/>
                  <a:pt x="1554" y="1183"/>
                  <a:pt x="1586" y="1170"/>
                </a:cubicBezTo>
                <a:cubicBezTo>
                  <a:pt x="1606" y="1161"/>
                  <a:pt x="1606" y="1161"/>
                  <a:pt x="1606" y="1161"/>
                </a:cubicBezTo>
                <a:cubicBezTo>
                  <a:pt x="1607" y="1161"/>
                  <a:pt x="1620" y="1155"/>
                  <a:pt x="1636" y="1155"/>
                </a:cubicBezTo>
                <a:cubicBezTo>
                  <a:pt x="1636" y="1155"/>
                  <a:pt x="1636" y="1155"/>
                  <a:pt x="1636" y="1155"/>
                </a:cubicBezTo>
                <a:cubicBezTo>
                  <a:pt x="1645" y="1155"/>
                  <a:pt x="1652" y="1157"/>
                  <a:pt x="1656" y="1159"/>
                </a:cubicBezTo>
                <a:cubicBezTo>
                  <a:pt x="1660" y="1161"/>
                  <a:pt x="1660" y="1161"/>
                  <a:pt x="1660" y="1161"/>
                </a:cubicBezTo>
                <a:cubicBezTo>
                  <a:pt x="1667" y="1166"/>
                  <a:pt x="1667" y="1166"/>
                  <a:pt x="1667" y="1166"/>
                </a:cubicBezTo>
                <a:cubicBezTo>
                  <a:pt x="1702" y="1195"/>
                  <a:pt x="1871" y="1274"/>
                  <a:pt x="1950" y="1302"/>
                </a:cubicBezTo>
                <a:cubicBezTo>
                  <a:pt x="2018" y="1325"/>
                  <a:pt x="2159" y="1339"/>
                  <a:pt x="2201" y="1343"/>
                </a:cubicBezTo>
                <a:cubicBezTo>
                  <a:pt x="2202" y="1343"/>
                  <a:pt x="2268" y="1346"/>
                  <a:pt x="2316" y="1356"/>
                </a:cubicBezTo>
                <a:cubicBezTo>
                  <a:pt x="2321" y="1357"/>
                  <a:pt x="2344" y="1363"/>
                  <a:pt x="2369" y="1368"/>
                </a:cubicBezTo>
                <a:cubicBezTo>
                  <a:pt x="2369" y="1368"/>
                  <a:pt x="2432" y="1377"/>
                  <a:pt x="2479" y="1365"/>
                </a:cubicBezTo>
                <a:cubicBezTo>
                  <a:pt x="2492" y="1362"/>
                  <a:pt x="2503" y="1357"/>
                  <a:pt x="2512" y="1349"/>
                </a:cubicBezTo>
                <a:cubicBezTo>
                  <a:pt x="2551" y="1315"/>
                  <a:pt x="2585" y="1275"/>
                  <a:pt x="2613" y="1274"/>
                </a:cubicBezTo>
                <a:cubicBezTo>
                  <a:pt x="2613" y="1274"/>
                  <a:pt x="2619" y="1251"/>
                  <a:pt x="2544" y="1246"/>
                </a:cubicBezTo>
              </a:path>
            </a:pathLst>
          </a:custGeom>
          <a:solidFill>
            <a:srgbClr val="5E3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 dirty="0"/>
          </a:p>
        </p:txBody>
      </p:sp>
      <p:sp>
        <p:nvSpPr>
          <p:cNvPr id="10" name="Text Placeholder 9"/>
          <p:cNvSpPr>
            <a:spLocks noGrp="1" noSelect="1"/>
          </p:cNvSpPr>
          <p:nvPr userDrawn="1">
            <p:ph type="body" sz="quarter" idx="10" hasCustomPrompt="1"/>
          </p:nvPr>
        </p:nvSpPr>
        <p:spPr bwMode="gray">
          <a:xfrm>
            <a:off x="6264000" y="5446800"/>
            <a:ext cx="5496000" cy="864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1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1"/>
              <a:t>[datum</a:t>
            </a:r>
            <a:br>
              <a:rPr lang="nl-NL" noProof="1"/>
            </a:br>
            <a:r>
              <a:rPr lang="nl-NL" noProof="1"/>
              <a:t>naam</a:t>
            </a:r>
            <a:br>
              <a:rPr lang="nl-NL" noProof="1"/>
            </a:br>
            <a:r>
              <a:rPr lang="nl-NL" noProof="1"/>
              <a:t>overig]</a:t>
            </a:r>
          </a:p>
        </p:txBody>
      </p:sp>
      <p:sp>
        <p:nvSpPr>
          <p:cNvPr id="24" name="Tekstvak 13"/>
          <p:cNvSpPr txBox="1">
            <a:spLocks noSelect="1"/>
          </p:cNvSpPr>
          <p:nvPr userDrawn="1"/>
        </p:nvSpPr>
        <p:spPr bwMode="gray">
          <a:xfrm>
            <a:off x="10273120" y="6525345"/>
            <a:ext cx="1488000" cy="241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1400" dirty="0">
                <a:solidFill>
                  <a:schemeClr val="bg1"/>
                </a:solidFill>
              </a:rPr>
              <a:t>www.vilans.nl</a:t>
            </a:r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 noSelect="1"/>
          </p:cNvSpPr>
          <p:nvPr userDrawn="1">
            <p:ph type="subTitle" idx="1" hasCustomPrompt="1"/>
          </p:nvPr>
        </p:nvSpPr>
        <p:spPr bwMode="gray">
          <a:xfrm>
            <a:off x="3168000" y="3375732"/>
            <a:ext cx="7080000" cy="9360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3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1"/>
              <a:t>[Ondertitel]</a:t>
            </a:r>
          </a:p>
        </p:txBody>
      </p:sp>
      <p:sp>
        <p:nvSpPr>
          <p:cNvPr id="17" name="***Tijdelijke aanduiding voor titel"/>
          <p:cNvSpPr>
            <a:spLocks noGrp="1" noSelect="1"/>
          </p:cNvSpPr>
          <p:nvPr>
            <p:ph type="body" sz="quarter" idx="11" hasCustomPrompt="1"/>
          </p:nvPr>
        </p:nvSpPr>
        <p:spPr>
          <a:xfrm>
            <a:off x="3168652" y="1868400"/>
            <a:ext cx="7080249" cy="14688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accent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accent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accent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accent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accent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accent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accent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accent2"/>
                </a:solidFill>
              </a:defRPr>
            </a:lvl9pPr>
          </a:lstStyle>
          <a:p>
            <a:pPr lvl="0"/>
            <a:r>
              <a:rPr lang="nl-NL" dirty="0"/>
              <a:t>[Titel]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 noSelect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nl-NL" noProof="1"/>
              <a:t>Tekststijl van het model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4" name="Title 3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Select="1"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-6149" y="-1"/>
            <a:ext cx="2571752" cy="2614614"/>
          </a:xfrm>
          <a:prstGeom prst="rect">
            <a:avLst/>
          </a:prstGeom>
        </p:spPr>
      </p:pic>
      <p:grpSp>
        <p:nvGrpSpPr>
          <p:cNvPr id="10" name="Groep 4 (JU-Free)"/>
          <p:cNvGrpSpPr>
            <a:grpSpLocks noChangeAspect="1"/>
          </p:cNvGrpSpPr>
          <p:nvPr userDrawn="1"/>
        </p:nvGrpSpPr>
        <p:grpSpPr bwMode="gray">
          <a:xfrm>
            <a:off x="-6147" y="2165350"/>
            <a:ext cx="3172884" cy="4692650"/>
            <a:chOff x="0" y="1364"/>
            <a:chExt cx="1499" cy="2956"/>
          </a:xfrm>
        </p:grpSpPr>
        <p:sp>
          <p:nvSpPr>
            <p:cNvPr id="11" name="Rechthoek 5 (JU-Free)"/>
            <p:cNvSpPr>
              <a:spLocks noChangeArrowheads="1"/>
            </p:cNvSpPr>
            <p:nvPr/>
          </p:nvSpPr>
          <p:spPr bwMode="gray">
            <a:xfrm>
              <a:off x="0" y="1648"/>
              <a:ext cx="1215" cy="2672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 dirty="0"/>
            </a:p>
          </p:txBody>
        </p:sp>
        <p:sp>
          <p:nvSpPr>
            <p:cNvPr id="12" name="Oval 6 (JU-Free)"/>
            <p:cNvSpPr>
              <a:spLocks noChangeArrowheads="1"/>
            </p:cNvSpPr>
            <p:nvPr/>
          </p:nvSpPr>
          <p:spPr bwMode="gray">
            <a:xfrm>
              <a:off x="932" y="1364"/>
              <a:ext cx="567" cy="56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 dirty="0"/>
            </a:p>
          </p:txBody>
        </p:sp>
        <p:sp>
          <p:nvSpPr>
            <p:cNvPr id="13" name="Vrije vorm 7 (JU-Free)"/>
            <p:cNvSpPr>
              <a:spLocks/>
            </p:cNvSpPr>
            <p:nvPr/>
          </p:nvSpPr>
          <p:spPr bwMode="gray">
            <a:xfrm>
              <a:off x="1050" y="1499"/>
              <a:ext cx="335" cy="298"/>
            </a:xfrm>
            <a:custGeom>
              <a:avLst/>
              <a:gdLst>
                <a:gd name="T0" fmla="*/ 2379 w 2379"/>
                <a:gd name="T1" fmla="*/ 1055 h 2117"/>
                <a:gd name="T2" fmla="*/ 1537 w 2379"/>
                <a:gd name="T3" fmla="*/ 1988 h 2117"/>
                <a:gd name="T4" fmla="*/ 1134 w 2379"/>
                <a:gd name="T5" fmla="*/ 2015 h 2117"/>
                <a:gd name="T6" fmla="*/ 1108 w 2379"/>
                <a:gd name="T7" fmla="*/ 1601 h 2117"/>
                <a:gd name="T8" fmla="*/ 1464 w 2379"/>
                <a:gd name="T9" fmla="*/ 1320 h 2117"/>
                <a:gd name="T10" fmla="*/ 1316 w 2379"/>
                <a:gd name="T11" fmla="*/ 1347 h 2117"/>
                <a:gd name="T12" fmla="*/ 288 w 2379"/>
                <a:gd name="T13" fmla="*/ 1347 h 2117"/>
                <a:gd name="T14" fmla="*/ 4 w 2379"/>
                <a:gd name="T15" fmla="*/ 1062 h 2117"/>
                <a:gd name="T16" fmla="*/ 288 w 2379"/>
                <a:gd name="T17" fmla="*/ 778 h 2117"/>
                <a:gd name="T18" fmla="*/ 1316 w 2379"/>
                <a:gd name="T19" fmla="*/ 778 h 2117"/>
                <a:gd name="T20" fmla="*/ 1464 w 2379"/>
                <a:gd name="T21" fmla="*/ 801 h 2117"/>
                <a:gd name="T22" fmla="*/ 1108 w 2379"/>
                <a:gd name="T23" fmla="*/ 512 h 2117"/>
                <a:gd name="T24" fmla="*/ 1134 w 2379"/>
                <a:gd name="T25" fmla="*/ 99 h 2117"/>
                <a:gd name="T26" fmla="*/ 1533 w 2379"/>
                <a:gd name="T27" fmla="*/ 121 h 2117"/>
                <a:gd name="T28" fmla="*/ 2379 w 2379"/>
                <a:gd name="T29" fmla="*/ 1055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79" h="2117">
                  <a:moveTo>
                    <a:pt x="2379" y="1055"/>
                  </a:moveTo>
                  <a:cubicBezTo>
                    <a:pt x="1537" y="1988"/>
                    <a:pt x="1537" y="1988"/>
                    <a:pt x="1537" y="1988"/>
                  </a:cubicBezTo>
                  <a:cubicBezTo>
                    <a:pt x="1426" y="2106"/>
                    <a:pt x="1252" y="2117"/>
                    <a:pt x="1134" y="2015"/>
                  </a:cubicBezTo>
                  <a:cubicBezTo>
                    <a:pt x="1017" y="1905"/>
                    <a:pt x="1005" y="1726"/>
                    <a:pt x="1108" y="1601"/>
                  </a:cubicBezTo>
                  <a:cubicBezTo>
                    <a:pt x="1464" y="1320"/>
                    <a:pt x="1464" y="1320"/>
                    <a:pt x="1464" y="1320"/>
                  </a:cubicBezTo>
                  <a:cubicBezTo>
                    <a:pt x="1316" y="1347"/>
                    <a:pt x="1316" y="1347"/>
                    <a:pt x="1316" y="1347"/>
                  </a:cubicBezTo>
                  <a:cubicBezTo>
                    <a:pt x="288" y="1347"/>
                    <a:pt x="288" y="1347"/>
                    <a:pt x="288" y="1347"/>
                  </a:cubicBezTo>
                  <a:cubicBezTo>
                    <a:pt x="129" y="1347"/>
                    <a:pt x="0" y="1221"/>
                    <a:pt x="4" y="1062"/>
                  </a:cubicBezTo>
                  <a:cubicBezTo>
                    <a:pt x="4" y="907"/>
                    <a:pt x="133" y="778"/>
                    <a:pt x="288" y="778"/>
                  </a:cubicBezTo>
                  <a:cubicBezTo>
                    <a:pt x="1316" y="778"/>
                    <a:pt x="1316" y="778"/>
                    <a:pt x="1316" y="778"/>
                  </a:cubicBezTo>
                  <a:cubicBezTo>
                    <a:pt x="1464" y="801"/>
                    <a:pt x="1464" y="801"/>
                    <a:pt x="1464" y="801"/>
                  </a:cubicBezTo>
                  <a:cubicBezTo>
                    <a:pt x="1108" y="512"/>
                    <a:pt x="1108" y="512"/>
                    <a:pt x="1108" y="512"/>
                  </a:cubicBezTo>
                  <a:cubicBezTo>
                    <a:pt x="1002" y="387"/>
                    <a:pt x="1017" y="205"/>
                    <a:pt x="1134" y="99"/>
                  </a:cubicBezTo>
                  <a:cubicBezTo>
                    <a:pt x="1248" y="0"/>
                    <a:pt x="1426" y="4"/>
                    <a:pt x="1533" y="121"/>
                  </a:cubicBezTo>
                  <a:lnTo>
                    <a:pt x="2379" y="1055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 dirty="0"/>
            </a:p>
          </p:txBody>
        </p:sp>
      </p:grpSp>
      <p:sp>
        <p:nvSpPr>
          <p:cNvPr id="2" name="***Title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3384752" y="2423434"/>
            <a:ext cx="8352000" cy="73553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989205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222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40000" y="1488518"/>
            <a:ext cx="10512000" cy="2215991"/>
          </a:xfrm>
        </p:spPr>
        <p:txBody>
          <a:bodyPr lIns="0" tIns="0" rIns="0" bIns="0" anchor="b" anchorCtr="0">
            <a:noAutofit/>
          </a:bodyPr>
          <a:lstStyle>
            <a:lvl1pPr algn="ctr"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840000" y="3760574"/>
            <a:ext cx="10512000" cy="1752600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4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Ondertitel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DEDABBC-078D-4FAB-B876-E58AE6BC9BA2}" type="datetime4">
              <a:rPr lang="nl-NL" smtClean="0"/>
              <a:pPr/>
              <a:t>25 maart 2022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C02C1C-8F2E-4CC9-BDAE-048E9FB2BFA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1049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nl-NL" dirty="0"/>
              <a:t>Inhoud</a:t>
            </a:r>
          </a:p>
          <a:p>
            <a:pPr lvl="1"/>
            <a:r>
              <a:rPr lang="nl-NL" dirty="0"/>
              <a:t>2e</a:t>
            </a:r>
          </a:p>
          <a:p>
            <a:pPr lvl="2"/>
            <a:r>
              <a:rPr lang="nl-NL" dirty="0"/>
              <a:t>3e</a:t>
            </a:r>
          </a:p>
          <a:p>
            <a:pPr lvl="3"/>
            <a:r>
              <a:rPr lang="nl-NL" dirty="0"/>
              <a:t>4e</a:t>
            </a:r>
          </a:p>
          <a:p>
            <a:pPr lvl="4"/>
            <a:r>
              <a:rPr lang="nl-NL" dirty="0"/>
              <a:t>5e</a:t>
            </a:r>
          </a:p>
          <a:p>
            <a:pPr lvl="5"/>
            <a:r>
              <a:rPr lang="nl-NL" dirty="0"/>
              <a:t>6e</a:t>
            </a:r>
          </a:p>
          <a:p>
            <a:pPr lvl="6"/>
            <a:r>
              <a:rPr lang="nl-NL" dirty="0"/>
              <a:t>7e</a:t>
            </a:r>
          </a:p>
          <a:p>
            <a:pPr lvl="7"/>
            <a:r>
              <a:rPr lang="nl-NL" dirty="0"/>
              <a:t>8e</a:t>
            </a:r>
          </a:p>
          <a:p>
            <a:pPr lvl="8"/>
            <a:r>
              <a:rPr lang="nl-NL" dirty="0"/>
              <a:t>9e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3057-7257-493E-83C9-7F35A7CA856B}" type="datetime4">
              <a:rPr lang="nl-NL" smtClean="0"/>
              <a:pPr/>
              <a:t>25 maart 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2C1C-8F2E-4CC9-BDAE-048E9FB2BFA6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40000" y="971205"/>
            <a:ext cx="7440000" cy="461665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chemeClr val="accent1"/>
                </a:solidFill>
              </a:defRPr>
            </a:lvl1pPr>
            <a:lvl2pPr marL="360000" indent="0">
              <a:buNone/>
              <a:defRPr/>
            </a:lvl2pPr>
            <a:lvl3pPr marL="720000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nl-NL" dirty="0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1787143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840000" y="2170800"/>
            <a:ext cx="5088000" cy="38052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 baseline="0"/>
            </a:lvl6pPr>
            <a:lvl7pPr>
              <a:defRPr sz="2400" baseline="0"/>
            </a:lvl7pPr>
            <a:lvl8pPr>
              <a:defRPr sz="2400" baseline="0"/>
            </a:lvl8pPr>
            <a:lvl9pPr>
              <a:defRPr sz="2400" baseline="0"/>
            </a:lvl9pPr>
          </a:lstStyle>
          <a:p>
            <a:pPr lvl="0"/>
            <a:r>
              <a:rPr lang="nl-NL" dirty="0"/>
              <a:t>Inhoud</a:t>
            </a:r>
          </a:p>
          <a:p>
            <a:pPr lvl="1"/>
            <a:r>
              <a:rPr lang="nl-NL" dirty="0"/>
              <a:t>2e</a:t>
            </a:r>
          </a:p>
          <a:p>
            <a:pPr lvl="2"/>
            <a:r>
              <a:rPr lang="nl-NL" dirty="0"/>
              <a:t>3e</a:t>
            </a:r>
          </a:p>
          <a:p>
            <a:pPr lvl="3"/>
            <a:r>
              <a:rPr lang="nl-NL" dirty="0"/>
              <a:t>4e</a:t>
            </a:r>
          </a:p>
          <a:p>
            <a:pPr lvl="4"/>
            <a:r>
              <a:rPr lang="nl-NL" dirty="0"/>
              <a:t>5e</a:t>
            </a:r>
          </a:p>
          <a:p>
            <a:pPr lvl="5"/>
            <a:r>
              <a:rPr lang="nl-NL" dirty="0"/>
              <a:t>6e</a:t>
            </a:r>
          </a:p>
          <a:p>
            <a:pPr lvl="6"/>
            <a:r>
              <a:rPr lang="nl-NL" dirty="0"/>
              <a:t>7e</a:t>
            </a:r>
          </a:p>
          <a:p>
            <a:pPr lvl="7"/>
            <a:r>
              <a:rPr lang="nl-NL" dirty="0"/>
              <a:t>8e</a:t>
            </a:r>
          </a:p>
          <a:p>
            <a:pPr lvl="8"/>
            <a:r>
              <a:rPr lang="nl-NL" dirty="0"/>
              <a:t>9e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264000" y="2170800"/>
            <a:ext cx="5088000" cy="38052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l-NL" dirty="0"/>
              <a:t>Inhoud</a:t>
            </a:r>
          </a:p>
          <a:p>
            <a:pPr lvl="1"/>
            <a:r>
              <a:rPr lang="nl-NL" dirty="0"/>
              <a:t>2e</a:t>
            </a:r>
          </a:p>
          <a:p>
            <a:pPr lvl="2"/>
            <a:r>
              <a:rPr lang="nl-NL" dirty="0"/>
              <a:t>3e</a:t>
            </a:r>
          </a:p>
          <a:p>
            <a:pPr lvl="3"/>
            <a:r>
              <a:rPr lang="nl-NL" dirty="0"/>
              <a:t>4e</a:t>
            </a:r>
          </a:p>
          <a:p>
            <a:pPr lvl="4"/>
            <a:r>
              <a:rPr lang="nl-NL" dirty="0"/>
              <a:t>5e</a:t>
            </a:r>
          </a:p>
          <a:p>
            <a:pPr lvl="5"/>
            <a:r>
              <a:rPr lang="nl-NL" dirty="0"/>
              <a:t>6e</a:t>
            </a:r>
          </a:p>
          <a:p>
            <a:pPr lvl="6"/>
            <a:r>
              <a:rPr lang="nl-NL" dirty="0"/>
              <a:t>7e</a:t>
            </a:r>
          </a:p>
          <a:p>
            <a:pPr lvl="7"/>
            <a:r>
              <a:rPr lang="nl-NL" dirty="0"/>
              <a:t>8e</a:t>
            </a:r>
          </a:p>
          <a:p>
            <a:pPr lvl="8"/>
            <a:r>
              <a:rPr lang="nl-NL" dirty="0"/>
              <a:t>9e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5301-6300-4B87-BE2D-6B01B58546EF}" type="datetime4">
              <a:rPr lang="nl-NL" smtClean="0"/>
              <a:pPr/>
              <a:t>25 maart 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2C1C-8F2E-4CC9-BDAE-048E9FB2BFA6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40000" y="971205"/>
            <a:ext cx="7440000" cy="461665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chemeClr val="accent1"/>
                </a:solidFill>
              </a:defRPr>
            </a:lvl1pPr>
            <a:lvl2pPr marL="360000" indent="0">
              <a:buNone/>
              <a:defRPr/>
            </a:lvl2pPr>
            <a:lvl3pPr marL="720000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nl-NL" dirty="0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2306834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840000" y="1620000"/>
            <a:ext cx="5088000" cy="738664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Kopje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840000" y="2420888"/>
            <a:ext cx="5088000" cy="355511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l-NL" dirty="0"/>
              <a:t>Inhoud</a:t>
            </a:r>
          </a:p>
          <a:p>
            <a:pPr lvl="1"/>
            <a:r>
              <a:rPr lang="nl-NL" dirty="0"/>
              <a:t>2e</a:t>
            </a:r>
          </a:p>
          <a:p>
            <a:pPr lvl="2"/>
            <a:r>
              <a:rPr lang="nl-NL" dirty="0"/>
              <a:t>3e</a:t>
            </a:r>
          </a:p>
          <a:p>
            <a:pPr lvl="3"/>
            <a:r>
              <a:rPr lang="nl-NL" dirty="0"/>
              <a:t>4e</a:t>
            </a:r>
          </a:p>
          <a:p>
            <a:pPr lvl="4"/>
            <a:r>
              <a:rPr lang="nl-NL" dirty="0"/>
              <a:t>5e</a:t>
            </a:r>
          </a:p>
          <a:p>
            <a:pPr lvl="5"/>
            <a:r>
              <a:rPr lang="nl-NL" dirty="0"/>
              <a:t>6e</a:t>
            </a:r>
          </a:p>
          <a:p>
            <a:pPr lvl="6"/>
            <a:r>
              <a:rPr lang="nl-NL" dirty="0"/>
              <a:t>7e</a:t>
            </a:r>
          </a:p>
          <a:p>
            <a:pPr lvl="7"/>
            <a:r>
              <a:rPr lang="nl-NL" dirty="0"/>
              <a:t>8e</a:t>
            </a:r>
          </a:p>
          <a:p>
            <a:pPr lvl="8"/>
            <a:r>
              <a:rPr lang="nl-NL" dirty="0"/>
              <a:t>9e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264000" y="1620000"/>
            <a:ext cx="5088000" cy="738664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Kopje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264000" y="2420888"/>
            <a:ext cx="5088000" cy="3555112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 baseline="0"/>
            </a:lvl6pPr>
            <a:lvl7pPr>
              <a:defRPr sz="2400" baseline="0"/>
            </a:lvl7pPr>
            <a:lvl8pPr>
              <a:defRPr sz="2400" baseline="0"/>
            </a:lvl8pPr>
            <a:lvl9pPr>
              <a:defRPr sz="2400" baseline="0"/>
            </a:lvl9pPr>
          </a:lstStyle>
          <a:p>
            <a:pPr lvl="0"/>
            <a:r>
              <a:rPr lang="nl-NL" dirty="0"/>
              <a:t>Inhoud</a:t>
            </a:r>
          </a:p>
          <a:p>
            <a:pPr lvl="1"/>
            <a:r>
              <a:rPr lang="nl-NL" dirty="0"/>
              <a:t>2e</a:t>
            </a:r>
          </a:p>
          <a:p>
            <a:pPr lvl="2"/>
            <a:r>
              <a:rPr lang="nl-NL" dirty="0"/>
              <a:t>3e</a:t>
            </a:r>
          </a:p>
          <a:p>
            <a:pPr lvl="3"/>
            <a:r>
              <a:rPr lang="nl-NL" dirty="0"/>
              <a:t>4e</a:t>
            </a:r>
          </a:p>
          <a:p>
            <a:pPr lvl="4"/>
            <a:r>
              <a:rPr lang="nl-NL" dirty="0"/>
              <a:t>5e</a:t>
            </a:r>
          </a:p>
          <a:p>
            <a:pPr lvl="5"/>
            <a:r>
              <a:rPr lang="nl-NL" dirty="0"/>
              <a:t>6e</a:t>
            </a:r>
          </a:p>
          <a:p>
            <a:pPr lvl="6"/>
            <a:r>
              <a:rPr lang="nl-NL" dirty="0"/>
              <a:t>7e</a:t>
            </a:r>
          </a:p>
          <a:p>
            <a:pPr lvl="7"/>
            <a:r>
              <a:rPr lang="nl-NL" dirty="0"/>
              <a:t>8e</a:t>
            </a:r>
          </a:p>
          <a:p>
            <a:pPr lvl="8"/>
            <a:r>
              <a:rPr lang="nl-NL" dirty="0"/>
              <a:t>9e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B0A2-9BAA-421C-BC77-0F20B8583CB2}" type="datetime4">
              <a:rPr lang="nl-NL" smtClean="0"/>
              <a:pPr/>
              <a:t>25 maart 2022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2C1C-8F2E-4CC9-BDAE-048E9FB2BFA6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40000" y="971205"/>
            <a:ext cx="7440000" cy="461665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chemeClr val="accent1"/>
                </a:solidFill>
              </a:defRPr>
            </a:lvl1pPr>
            <a:lvl2pPr marL="360000" indent="0">
              <a:buNone/>
              <a:defRPr/>
            </a:lvl2pPr>
            <a:lvl3pPr marL="720000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nl-NL" dirty="0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269369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25.03.2022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194C-9DA0-455D-B163-2D73FC48DDAD}" type="datetime4">
              <a:rPr lang="nl-NL" smtClean="0"/>
              <a:pPr/>
              <a:t>25 maart 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2C1C-8F2E-4CC9-BDAE-048E9FB2BFA6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40000" y="971205"/>
            <a:ext cx="7440000" cy="461665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chemeClr val="accent1"/>
                </a:solidFill>
              </a:defRPr>
            </a:lvl1pPr>
            <a:lvl2pPr marL="360000" indent="0">
              <a:buNone/>
              <a:defRPr/>
            </a:lvl2pPr>
            <a:lvl3pPr marL="720000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nl-NL" dirty="0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1601028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2961-792B-42A3-ADE2-AA89FBFE61A3}" type="datetime4">
              <a:rPr lang="nl-NL" smtClean="0"/>
              <a:pPr/>
              <a:t>25 maart 2022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2C1C-8F2E-4CC9-BDAE-048E9FB2BFA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4605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25.03.2022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25.03.2022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25.03.2022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25.03.2022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25.03.2022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25.03.2022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25.03.2022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mp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25.03.2022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>
            <a:spLocks noSelect="1"/>
          </p:cNvSpPr>
          <p:nvPr userDrawn="1"/>
        </p:nvSpPr>
        <p:spPr>
          <a:xfrm>
            <a:off x="0" y="4719260"/>
            <a:ext cx="12192000" cy="2138400"/>
          </a:xfrm>
          <a:prstGeom prst="rect">
            <a:avLst/>
          </a:prstGeom>
          <a:solidFill>
            <a:srgbClr val="009EE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pic>
        <p:nvPicPr>
          <p:cNvPr id="11" name="Afbeelding 10"/>
          <p:cNvPicPr>
            <a:picLocks noSelect="1"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-1283" y="-7586"/>
            <a:ext cx="800549" cy="4734432"/>
          </a:xfrm>
          <a:prstGeom prst="rect">
            <a:avLst/>
          </a:prstGeom>
        </p:spPr>
      </p:pic>
      <p:sp>
        <p:nvSpPr>
          <p:cNvPr id="4" name="Rechthoek 3"/>
          <p:cNvSpPr>
            <a:spLocks noSelect="1"/>
          </p:cNvSpPr>
          <p:nvPr userDrawn="1"/>
        </p:nvSpPr>
        <p:spPr>
          <a:xfrm>
            <a:off x="796800" y="0"/>
            <a:ext cx="11395200" cy="62604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6" name="Tijdelijke aanduiding voor dianummer 5"/>
          <p:cNvSpPr>
            <a:spLocks noGrp="1" noSelect="1"/>
          </p:cNvSpPr>
          <p:nvPr>
            <p:ph type="sldNum" sz="quarter" idx="4"/>
          </p:nvPr>
        </p:nvSpPr>
        <p:spPr bwMode="gray">
          <a:xfrm>
            <a:off x="0" y="6589066"/>
            <a:ext cx="796800" cy="21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sp>
        <p:nvSpPr>
          <p:cNvPr id="5" name="Tijdelijke aanduiding voor voettekst 4"/>
          <p:cNvSpPr>
            <a:spLocks noGrp="1" noSelect="1"/>
          </p:cNvSpPr>
          <p:nvPr>
            <p:ph type="ftr" sz="quarter" idx="3"/>
          </p:nvPr>
        </p:nvSpPr>
        <p:spPr bwMode="gray">
          <a:xfrm>
            <a:off x="1536000" y="6589066"/>
            <a:ext cx="6600880" cy="21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nl-NL" noProof="1"/>
          </a:p>
        </p:txBody>
      </p:sp>
      <p:sp>
        <p:nvSpPr>
          <p:cNvPr id="3" name="Tijdelijke aanduiding voor tekst 2 (JU-Free)"/>
          <p:cNvSpPr>
            <a:spLocks noGrp="1"/>
          </p:cNvSpPr>
          <p:nvPr>
            <p:ph type="body" idx="1"/>
          </p:nvPr>
        </p:nvSpPr>
        <p:spPr bwMode="gray">
          <a:xfrm>
            <a:off x="1536000" y="1635712"/>
            <a:ext cx="9696000" cy="428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1"/>
              <a:t>JU-LEVEL1=Opsomming 1e niveau</a:t>
            </a:r>
          </a:p>
          <a:p>
            <a:pPr lvl="1"/>
            <a:r>
              <a:rPr lang="nl-NL" noProof="1"/>
              <a:t>JU-LEVEL2=Opsomming 2e niveau</a:t>
            </a:r>
          </a:p>
          <a:p>
            <a:pPr lvl="2"/>
            <a:r>
              <a:rPr lang="nl-NL" noProof="1"/>
              <a:t>JU-LEVEL3=Opsomming 3e niveau</a:t>
            </a:r>
          </a:p>
          <a:p>
            <a:pPr lvl="3"/>
            <a:r>
              <a:rPr lang="nl-NL" noProof="1"/>
              <a:t>JU-LEVEL4=Kopje</a:t>
            </a:r>
          </a:p>
          <a:p>
            <a:pPr lvl="4"/>
            <a:r>
              <a:rPr lang="nl-NL" noProof="1"/>
              <a:t>JU-LEVEL5=Basistekst</a:t>
            </a:r>
          </a:p>
          <a:p>
            <a:pPr lvl="5"/>
            <a:r>
              <a:rPr lang="nl-NL" noProof="1"/>
              <a:t>JU-LEVEL6=Inspring 1e niveau</a:t>
            </a:r>
          </a:p>
          <a:p>
            <a:pPr lvl="6"/>
            <a:r>
              <a:rPr lang="nl-NL" noProof="1"/>
              <a:t>JU-LEVEL7=Inspring 2e niveau</a:t>
            </a:r>
          </a:p>
          <a:p>
            <a:pPr lvl="7"/>
            <a:r>
              <a:rPr lang="nl-NL" noProof="1"/>
              <a:t>JU-LEVEL8=Inspring 3e niveau</a:t>
            </a:r>
          </a:p>
          <a:p>
            <a:pPr lvl="8"/>
            <a:r>
              <a:rPr lang="nl-NL" noProof="1"/>
              <a:t>JU-LEVEL9=kleine tekst</a:t>
            </a:r>
          </a:p>
        </p:txBody>
      </p:sp>
      <p:sp>
        <p:nvSpPr>
          <p:cNvPr id="2" name="Tijdelijke aanduiding voor titel 1"/>
          <p:cNvSpPr>
            <a:spLocks noGrp="1" noSelect="1"/>
          </p:cNvSpPr>
          <p:nvPr>
            <p:ph type="title"/>
          </p:nvPr>
        </p:nvSpPr>
        <p:spPr bwMode="gray">
          <a:xfrm>
            <a:off x="1535392" y="487074"/>
            <a:ext cx="9504000" cy="61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noProof="1"/>
              <a:t>Klik om een titel toe te voegen</a:t>
            </a:r>
          </a:p>
        </p:txBody>
      </p:sp>
      <p:grpSp>
        <p:nvGrpSpPr>
          <p:cNvPr id="13" name="Groep 111 (JU-Free)"/>
          <p:cNvGrpSpPr>
            <a:grpSpLocks/>
          </p:cNvGrpSpPr>
          <p:nvPr userDrawn="1"/>
        </p:nvGrpSpPr>
        <p:grpSpPr>
          <a:xfrm>
            <a:off x="10800001" y="6360012"/>
            <a:ext cx="880327" cy="363600"/>
            <a:chOff x="8100000" y="6001200"/>
            <a:chExt cx="660245" cy="363600"/>
          </a:xfrm>
        </p:grpSpPr>
        <p:sp>
          <p:nvSpPr>
            <p:cNvPr id="14" name="Vrije vorm 8 (JU-Free)"/>
            <p:cNvSpPr>
              <a:spLocks/>
            </p:cNvSpPr>
            <p:nvPr userDrawn="1"/>
          </p:nvSpPr>
          <p:spPr bwMode="gray">
            <a:xfrm>
              <a:off x="8405015" y="6007710"/>
              <a:ext cx="355230" cy="196214"/>
            </a:xfrm>
            <a:custGeom>
              <a:avLst/>
              <a:gdLst>
                <a:gd name="T0" fmla="*/ 2470 w 2719"/>
                <a:gd name="T1" fmla="*/ 329 h 1502"/>
                <a:gd name="T2" fmla="*/ 2344 w 2719"/>
                <a:gd name="T3" fmla="*/ 248 h 1502"/>
                <a:gd name="T4" fmla="*/ 1985 w 2719"/>
                <a:gd name="T5" fmla="*/ 2 h 1502"/>
                <a:gd name="T6" fmla="*/ 1689 w 2719"/>
                <a:gd name="T7" fmla="*/ 266 h 1502"/>
                <a:gd name="T8" fmla="*/ 1549 w 2719"/>
                <a:gd name="T9" fmla="*/ 386 h 1502"/>
                <a:gd name="T10" fmla="*/ 1462 w 2719"/>
                <a:gd name="T11" fmla="*/ 479 h 1502"/>
                <a:gd name="T12" fmla="*/ 1420 w 2719"/>
                <a:gd name="T13" fmla="*/ 508 h 1502"/>
                <a:gd name="T14" fmla="*/ 1027 w 2719"/>
                <a:gd name="T15" fmla="*/ 968 h 1502"/>
                <a:gd name="T16" fmla="*/ 987 w 2719"/>
                <a:gd name="T17" fmla="*/ 1006 h 1502"/>
                <a:gd name="T18" fmla="*/ 979 w 2719"/>
                <a:gd name="T19" fmla="*/ 1008 h 1502"/>
                <a:gd name="T20" fmla="*/ 937 w 2719"/>
                <a:gd name="T21" fmla="*/ 1022 h 1502"/>
                <a:gd name="T22" fmla="*/ 824 w 2719"/>
                <a:gd name="T23" fmla="*/ 1080 h 1502"/>
                <a:gd name="T24" fmla="*/ 815 w 2719"/>
                <a:gd name="T25" fmla="*/ 1084 h 1502"/>
                <a:gd name="T26" fmla="*/ 642 w 2719"/>
                <a:gd name="T27" fmla="*/ 1147 h 1502"/>
                <a:gd name="T28" fmla="*/ 292 w 2719"/>
                <a:gd name="T29" fmla="*/ 1225 h 1502"/>
                <a:gd name="T30" fmla="*/ 236 w 2719"/>
                <a:gd name="T31" fmla="*/ 1222 h 1502"/>
                <a:gd name="T32" fmla="*/ 198 w 2719"/>
                <a:gd name="T33" fmla="*/ 1222 h 1502"/>
                <a:gd name="T34" fmla="*/ 26 w 2719"/>
                <a:gd name="T35" fmla="*/ 1291 h 1502"/>
                <a:gd name="T36" fmla="*/ 58 w 2719"/>
                <a:gd name="T37" fmla="*/ 1315 h 1502"/>
                <a:gd name="T38" fmla="*/ 78 w 2719"/>
                <a:gd name="T39" fmla="*/ 1320 h 1502"/>
                <a:gd name="T40" fmla="*/ 188 w 2719"/>
                <a:gd name="T41" fmla="*/ 1322 h 1502"/>
                <a:gd name="T42" fmla="*/ 475 w 2719"/>
                <a:gd name="T43" fmla="*/ 1327 h 1502"/>
                <a:gd name="T44" fmla="*/ 579 w 2719"/>
                <a:gd name="T45" fmla="*/ 1329 h 1502"/>
                <a:gd name="T46" fmla="*/ 944 w 2719"/>
                <a:gd name="T47" fmla="*/ 1242 h 1502"/>
                <a:gd name="T48" fmla="*/ 919 w 2719"/>
                <a:gd name="T49" fmla="*/ 1350 h 1502"/>
                <a:gd name="T50" fmla="*/ 969 w 2719"/>
                <a:gd name="T51" fmla="*/ 1397 h 1502"/>
                <a:gd name="T52" fmla="*/ 981 w 2719"/>
                <a:gd name="T53" fmla="*/ 1408 h 1502"/>
                <a:gd name="T54" fmla="*/ 1068 w 2719"/>
                <a:gd name="T55" fmla="*/ 1502 h 1502"/>
                <a:gd name="T56" fmla="*/ 1086 w 2719"/>
                <a:gd name="T57" fmla="*/ 1501 h 1502"/>
                <a:gd name="T58" fmla="*/ 1113 w 2719"/>
                <a:gd name="T59" fmla="*/ 1501 h 1502"/>
                <a:gd name="T60" fmla="*/ 1277 w 2719"/>
                <a:gd name="T61" fmla="*/ 1271 h 1502"/>
                <a:gd name="T62" fmla="*/ 1222 w 2719"/>
                <a:gd name="T63" fmla="*/ 1194 h 1502"/>
                <a:gd name="T64" fmla="*/ 1228 w 2719"/>
                <a:gd name="T65" fmla="*/ 1159 h 1502"/>
                <a:gd name="T66" fmla="*/ 1352 w 2719"/>
                <a:gd name="T67" fmla="*/ 1070 h 1502"/>
                <a:gd name="T68" fmla="*/ 1528 w 2719"/>
                <a:gd name="T69" fmla="*/ 808 h 1502"/>
                <a:gd name="T70" fmla="*/ 1802 w 2719"/>
                <a:gd name="T71" fmla="*/ 612 h 1502"/>
                <a:gd name="T72" fmla="*/ 1862 w 2719"/>
                <a:gd name="T73" fmla="*/ 489 h 1502"/>
                <a:gd name="T74" fmla="*/ 1961 w 2719"/>
                <a:gd name="T75" fmla="*/ 288 h 1502"/>
                <a:gd name="T76" fmla="*/ 2012 w 2719"/>
                <a:gd name="T77" fmla="*/ 244 h 1502"/>
                <a:gd name="T78" fmla="*/ 2013 w 2719"/>
                <a:gd name="T79" fmla="*/ 244 h 1502"/>
                <a:gd name="T80" fmla="*/ 2216 w 2719"/>
                <a:gd name="T81" fmla="*/ 352 h 1502"/>
                <a:gd name="T82" fmla="*/ 2361 w 2719"/>
                <a:gd name="T83" fmla="*/ 404 h 1502"/>
                <a:gd name="T84" fmla="*/ 2383 w 2719"/>
                <a:gd name="T85" fmla="*/ 426 h 1502"/>
                <a:gd name="T86" fmla="*/ 2469 w 2719"/>
                <a:gd name="T87" fmla="*/ 494 h 1502"/>
                <a:gd name="T88" fmla="*/ 2488 w 2719"/>
                <a:gd name="T89" fmla="*/ 491 h 1502"/>
                <a:gd name="T90" fmla="*/ 2504 w 2719"/>
                <a:gd name="T91" fmla="*/ 486 h 1502"/>
                <a:gd name="T92" fmla="*/ 2510 w 2719"/>
                <a:gd name="T93" fmla="*/ 483 h 1502"/>
                <a:gd name="T94" fmla="*/ 2643 w 2719"/>
                <a:gd name="T95" fmla="*/ 496 h 1502"/>
                <a:gd name="T96" fmla="*/ 2662 w 2719"/>
                <a:gd name="T97" fmla="*/ 504 h 1502"/>
                <a:gd name="T98" fmla="*/ 2712 w 2719"/>
                <a:gd name="T99" fmla="*/ 45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9" h="1502">
                  <a:moveTo>
                    <a:pt x="2712" y="452"/>
                  </a:moveTo>
                  <a:cubicBezTo>
                    <a:pt x="2701" y="431"/>
                    <a:pt x="2676" y="409"/>
                    <a:pt x="2470" y="329"/>
                  </a:cubicBezTo>
                  <a:cubicBezTo>
                    <a:pt x="2461" y="325"/>
                    <a:pt x="2454" y="322"/>
                    <a:pt x="2449" y="320"/>
                  </a:cubicBezTo>
                  <a:cubicBezTo>
                    <a:pt x="2437" y="316"/>
                    <a:pt x="2386" y="280"/>
                    <a:pt x="2344" y="248"/>
                  </a:cubicBezTo>
                  <a:cubicBezTo>
                    <a:pt x="2338" y="243"/>
                    <a:pt x="2287" y="196"/>
                    <a:pt x="2170" y="97"/>
                  </a:cubicBezTo>
                  <a:cubicBezTo>
                    <a:pt x="2088" y="27"/>
                    <a:pt x="2035" y="0"/>
                    <a:pt x="1985" y="2"/>
                  </a:cubicBezTo>
                  <a:cubicBezTo>
                    <a:pt x="1963" y="3"/>
                    <a:pt x="1944" y="9"/>
                    <a:pt x="1924" y="15"/>
                  </a:cubicBezTo>
                  <a:cubicBezTo>
                    <a:pt x="1851" y="39"/>
                    <a:pt x="1717" y="219"/>
                    <a:pt x="1689" y="266"/>
                  </a:cubicBezTo>
                  <a:cubicBezTo>
                    <a:pt x="1665" y="308"/>
                    <a:pt x="1621" y="334"/>
                    <a:pt x="1586" y="354"/>
                  </a:cubicBezTo>
                  <a:cubicBezTo>
                    <a:pt x="1570" y="364"/>
                    <a:pt x="1561" y="377"/>
                    <a:pt x="1549" y="386"/>
                  </a:cubicBezTo>
                  <a:cubicBezTo>
                    <a:pt x="1530" y="402"/>
                    <a:pt x="1511" y="425"/>
                    <a:pt x="1494" y="445"/>
                  </a:cubicBezTo>
                  <a:cubicBezTo>
                    <a:pt x="1482" y="459"/>
                    <a:pt x="1469" y="474"/>
                    <a:pt x="1462" y="479"/>
                  </a:cubicBezTo>
                  <a:cubicBezTo>
                    <a:pt x="1453" y="486"/>
                    <a:pt x="1444" y="492"/>
                    <a:pt x="1422" y="507"/>
                  </a:cubicBezTo>
                  <a:cubicBezTo>
                    <a:pt x="1420" y="508"/>
                    <a:pt x="1420" y="508"/>
                    <a:pt x="1420" y="508"/>
                  </a:cubicBezTo>
                  <a:cubicBezTo>
                    <a:pt x="1395" y="525"/>
                    <a:pt x="1349" y="556"/>
                    <a:pt x="1260" y="617"/>
                  </a:cubicBezTo>
                  <a:cubicBezTo>
                    <a:pt x="1090" y="734"/>
                    <a:pt x="1027" y="966"/>
                    <a:pt x="1027" y="968"/>
                  </a:cubicBezTo>
                  <a:cubicBezTo>
                    <a:pt x="1025" y="973"/>
                    <a:pt x="1008" y="996"/>
                    <a:pt x="988" y="1005"/>
                  </a:cubicBezTo>
                  <a:cubicBezTo>
                    <a:pt x="987" y="1006"/>
                    <a:pt x="987" y="1006"/>
                    <a:pt x="987" y="1006"/>
                  </a:cubicBezTo>
                  <a:cubicBezTo>
                    <a:pt x="984" y="1007"/>
                    <a:pt x="984" y="1007"/>
                    <a:pt x="984" y="1007"/>
                  </a:cubicBezTo>
                  <a:cubicBezTo>
                    <a:pt x="979" y="1008"/>
                    <a:pt x="979" y="1008"/>
                    <a:pt x="979" y="1008"/>
                  </a:cubicBezTo>
                  <a:cubicBezTo>
                    <a:pt x="976" y="1009"/>
                    <a:pt x="976" y="1009"/>
                    <a:pt x="976" y="1009"/>
                  </a:cubicBezTo>
                  <a:cubicBezTo>
                    <a:pt x="960" y="1013"/>
                    <a:pt x="940" y="1021"/>
                    <a:pt x="937" y="1022"/>
                  </a:cubicBezTo>
                  <a:cubicBezTo>
                    <a:pt x="916" y="1032"/>
                    <a:pt x="874" y="1052"/>
                    <a:pt x="830" y="1075"/>
                  </a:cubicBezTo>
                  <a:cubicBezTo>
                    <a:pt x="824" y="1080"/>
                    <a:pt x="824" y="1080"/>
                    <a:pt x="824" y="1080"/>
                  </a:cubicBezTo>
                  <a:cubicBezTo>
                    <a:pt x="818" y="1082"/>
                    <a:pt x="818" y="1082"/>
                    <a:pt x="818" y="1082"/>
                  </a:cubicBezTo>
                  <a:cubicBezTo>
                    <a:pt x="815" y="1084"/>
                    <a:pt x="815" y="1084"/>
                    <a:pt x="815" y="1084"/>
                  </a:cubicBezTo>
                  <a:cubicBezTo>
                    <a:pt x="797" y="1094"/>
                    <a:pt x="734" y="1129"/>
                    <a:pt x="688" y="1138"/>
                  </a:cubicBezTo>
                  <a:cubicBezTo>
                    <a:pt x="672" y="1141"/>
                    <a:pt x="657" y="1144"/>
                    <a:pt x="642" y="1147"/>
                  </a:cubicBezTo>
                  <a:cubicBezTo>
                    <a:pt x="595" y="1155"/>
                    <a:pt x="547" y="1163"/>
                    <a:pt x="498" y="1182"/>
                  </a:cubicBezTo>
                  <a:cubicBezTo>
                    <a:pt x="448" y="1201"/>
                    <a:pt x="361" y="1222"/>
                    <a:pt x="292" y="1225"/>
                  </a:cubicBezTo>
                  <a:cubicBezTo>
                    <a:pt x="281" y="1225"/>
                    <a:pt x="271" y="1225"/>
                    <a:pt x="262" y="1225"/>
                  </a:cubicBezTo>
                  <a:cubicBezTo>
                    <a:pt x="253" y="1224"/>
                    <a:pt x="244" y="1223"/>
                    <a:pt x="236" y="1222"/>
                  </a:cubicBezTo>
                  <a:cubicBezTo>
                    <a:pt x="233" y="1222"/>
                    <a:pt x="233" y="1222"/>
                    <a:pt x="233" y="1222"/>
                  </a:cubicBezTo>
                  <a:cubicBezTo>
                    <a:pt x="231" y="1222"/>
                    <a:pt x="218" y="1221"/>
                    <a:pt x="198" y="1222"/>
                  </a:cubicBezTo>
                  <a:cubicBezTo>
                    <a:pt x="158" y="1223"/>
                    <a:pt x="104" y="1230"/>
                    <a:pt x="65" y="1252"/>
                  </a:cubicBezTo>
                  <a:cubicBezTo>
                    <a:pt x="24" y="1259"/>
                    <a:pt x="0" y="1271"/>
                    <a:pt x="26" y="1291"/>
                  </a:cubicBezTo>
                  <a:cubicBezTo>
                    <a:pt x="23" y="1294"/>
                    <a:pt x="53" y="1315"/>
                    <a:pt x="57" y="1315"/>
                  </a:cubicBezTo>
                  <a:cubicBezTo>
                    <a:pt x="58" y="1315"/>
                    <a:pt x="58" y="1315"/>
                    <a:pt x="58" y="1315"/>
                  </a:cubicBezTo>
                  <a:cubicBezTo>
                    <a:pt x="61" y="1316"/>
                    <a:pt x="61" y="1316"/>
                    <a:pt x="61" y="1316"/>
                  </a:cubicBezTo>
                  <a:cubicBezTo>
                    <a:pt x="65" y="1317"/>
                    <a:pt x="71" y="1320"/>
                    <a:pt x="78" y="1320"/>
                  </a:cubicBezTo>
                  <a:cubicBezTo>
                    <a:pt x="83" y="1319"/>
                    <a:pt x="83" y="1319"/>
                    <a:pt x="83" y="1319"/>
                  </a:cubicBezTo>
                  <a:cubicBezTo>
                    <a:pt x="138" y="1335"/>
                    <a:pt x="188" y="1322"/>
                    <a:pt x="188" y="1322"/>
                  </a:cubicBezTo>
                  <a:cubicBezTo>
                    <a:pt x="223" y="1316"/>
                    <a:pt x="281" y="1310"/>
                    <a:pt x="353" y="1314"/>
                  </a:cubicBezTo>
                  <a:cubicBezTo>
                    <a:pt x="402" y="1317"/>
                    <a:pt x="441" y="1322"/>
                    <a:pt x="475" y="1327"/>
                  </a:cubicBezTo>
                  <a:cubicBezTo>
                    <a:pt x="475" y="1327"/>
                    <a:pt x="502" y="1330"/>
                    <a:pt x="528" y="1330"/>
                  </a:cubicBezTo>
                  <a:cubicBezTo>
                    <a:pt x="546" y="1330"/>
                    <a:pt x="563" y="1330"/>
                    <a:pt x="579" y="1329"/>
                  </a:cubicBezTo>
                  <a:cubicBezTo>
                    <a:pt x="633" y="1327"/>
                    <a:pt x="675" y="1323"/>
                    <a:pt x="703" y="1317"/>
                  </a:cubicBezTo>
                  <a:cubicBezTo>
                    <a:pt x="763" y="1304"/>
                    <a:pt x="875" y="1269"/>
                    <a:pt x="944" y="1242"/>
                  </a:cubicBezTo>
                  <a:cubicBezTo>
                    <a:pt x="933" y="1267"/>
                    <a:pt x="938" y="1298"/>
                    <a:pt x="943" y="1316"/>
                  </a:cubicBezTo>
                  <a:cubicBezTo>
                    <a:pt x="937" y="1322"/>
                    <a:pt x="920" y="1340"/>
                    <a:pt x="919" y="1350"/>
                  </a:cubicBezTo>
                  <a:cubicBezTo>
                    <a:pt x="918" y="1361"/>
                    <a:pt x="952" y="1386"/>
                    <a:pt x="969" y="1397"/>
                  </a:cubicBezTo>
                  <a:cubicBezTo>
                    <a:pt x="969" y="1397"/>
                    <a:pt x="969" y="1397"/>
                    <a:pt x="969" y="1397"/>
                  </a:cubicBezTo>
                  <a:cubicBezTo>
                    <a:pt x="973" y="1400"/>
                    <a:pt x="973" y="1400"/>
                    <a:pt x="973" y="1400"/>
                  </a:cubicBezTo>
                  <a:cubicBezTo>
                    <a:pt x="981" y="1408"/>
                    <a:pt x="981" y="1408"/>
                    <a:pt x="981" y="1408"/>
                  </a:cubicBezTo>
                  <a:cubicBezTo>
                    <a:pt x="985" y="1420"/>
                    <a:pt x="985" y="1420"/>
                    <a:pt x="985" y="1420"/>
                  </a:cubicBezTo>
                  <a:cubicBezTo>
                    <a:pt x="992" y="1446"/>
                    <a:pt x="1009" y="1502"/>
                    <a:pt x="1068" y="1502"/>
                  </a:cubicBezTo>
                  <a:cubicBezTo>
                    <a:pt x="1072" y="1501"/>
                    <a:pt x="1072" y="1501"/>
                    <a:pt x="1072" y="1501"/>
                  </a:cubicBezTo>
                  <a:cubicBezTo>
                    <a:pt x="1076" y="1501"/>
                    <a:pt x="1081" y="1501"/>
                    <a:pt x="1086" y="1501"/>
                  </a:cubicBezTo>
                  <a:cubicBezTo>
                    <a:pt x="1091" y="1501"/>
                    <a:pt x="1091" y="1501"/>
                    <a:pt x="1091" y="1501"/>
                  </a:cubicBezTo>
                  <a:cubicBezTo>
                    <a:pt x="1098" y="1501"/>
                    <a:pt x="1105" y="1501"/>
                    <a:pt x="1113" y="1501"/>
                  </a:cubicBezTo>
                  <a:cubicBezTo>
                    <a:pt x="1148" y="1500"/>
                    <a:pt x="1200" y="1492"/>
                    <a:pt x="1239" y="1439"/>
                  </a:cubicBezTo>
                  <a:cubicBezTo>
                    <a:pt x="1291" y="1372"/>
                    <a:pt x="1302" y="1322"/>
                    <a:pt x="1277" y="1271"/>
                  </a:cubicBezTo>
                  <a:cubicBezTo>
                    <a:pt x="1272" y="1259"/>
                    <a:pt x="1269" y="1251"/>
                    <a:pt x="1266" y="1243"/>
                  </a:cubicBezTo>
                  <a:cubicBezTo>
                    <a:pt x="1259" y="1224"/>
                    <a:pt x="1252" y="1204"/>
                    <a:pt x="1222" y="1194"/>
                  </a:cubicBezTo>
                  <a:cubicBezTo>
                    <a:pt x="1217" y="1193"/>
                    <a:pt x="1212" y="1191"/>
                    <a:pt x="1208" y="1188"/>
                  </a:cubicBezTo>
                  <a:cubicBezTo>
                    <a:pt x="1213" y="1180"/>
                    <a:pt x="1220" y="1169"/>
                    <a:pt x="1228" y="1159"/>
                  </a:cubicBezTo>
                  <a:cubicBezTo>
                    <a:pt x="1235" y="1151"/>
                    <a:pt x="1244" y="1146"/>
                    <a:pt x="1259" y="1137"/>
                  </a:cubicBezTo>
                  <a:cubicBezTo>
                    <a:pt x="1281" y="1125"/>
                    <a:pt x="1311" y="1108"/>
                    <a:pt x="1352" y="1070"/>
                  </a:cubicBezTo>
                  <a:cubicBezTo>
                    <a:pt x="1422" y="1006"/>
                    <a:pt x="1516" y="832"/>
                    <a:pt x="1526" y="812"/>
                  </a:cubicBezTo>
                  <a:cubicBezTo>
                    <a:pt x="1528" y="808"/>
                    <a:pt x="1528" y="808"/>
                    <a:pt x="1528" y="808"/>
                  </a:cubicBezTo>
                  <a:cubicBezTo>
                    <a:pt x="1529" y="805"/>
                    <a:pt x="1553" y="732"/>
                    <a:pt x="1632" y="718"/>
                  </a:cubicBezTo>
                  <a:cubicBezTo>
                    <a:pt x="1742" y="699"/>
                    <a:pt x="1783" y="641"/>
                    <a:pt x="1802" y="612"/>
                  </a:cubicBezTo>
                  <a:cubicBezTo>
                    <a:pt x="1815" y="594"/>
                    <a:pt x="1829" y="562"/>
                    <a:pt x="1841" y="533"/>
                  </a:cubicBezTo>
                  <a:cubicBezTo>
                    <a:pt x="1848" y="518"/>
                    <a:pt x="1858" y="495"/>
                    <a:pt x="1862" y="489"/>
                  </a:cubicBezTo>
                  <a:cubicBezTo>
                    <a:pt x="1867" y="482"/>
                    <a:pt x="1874" y="468"/>
                    <a:pt x="1890" y="437"/>
                  </a:cubicBezTo>
                  <a:cubicBezTo>
                    <a:pt x="1915" y="390"/>
                    <a:pt x="1933" y="326"/>
                    <a:pt x="1961" y="288"/>
                  </a:cubicBezTo>
                  <a:cubicBezTo>
                    <a:pt x="1968" y="277"/>
                    <a:pt x="1978" y="263"/>
                    <a:pt x="1987" y="251"/>
                  </a:cubicBezTo>
                  <a:cubicBezTo>
                    <a:pt x="1999" y="233"/>
                    <a:pt x="2009" y="241"/>
                    <a:pt x="2012" y="244"/>
                  </a:cubicBezTo>
                  <a:cubicBezTo>
                    <a:pt x="2012" y="244"/>
                    <a:pt x="2012" y="244"/>
                    <a:pt x="2012" y="244"/>
                  </a:cubicBezTo>
                  <a:cubicBezTo>
                    <a:pt x="2013" y="244"/>
                    <a:pt x="2013" y="244"/>
                    <a:pt x="2013" y="244"/>
                  </a:cubicBezTo>
                  <a:cubicBezTo>
                    <a:pt x="2034" y="266"/>
                    <a:pt x="2073" y="296"/>
                    <a:pt x="2157" y="336"/>
                  </a:cubicBezTo>
                  <a:cubicBezTo>
                    <a:pt x="2176" y="344"/>
                    <a:pt x="2196" y="349"/>
                    <a:pt x="2216" y="352"/>
                  </a:cubicBezTo>
                  <a:cubicBezTo>
                    <a:pt x="2311" y="363"/>
                    <a:pt x="2343" y="387"/>
                    <a:pt x="2355" y="399"/>
                  </a:cubicBezTo>
                  <a:cubicBezTo>
                    <a:pt x="2361" y="404"/>
                    <a:pt x="2361" y="404"/>
                    <a:pt x="2361" y="404"/>
                  </a:cubicBezTo>
                  <a:cubicBezTo>
                    <a:pt x="2368" y="409"/>
                    <a:pt x="2368" y="409"/>
                    <a:pt x="2368" y="409"/>
                  </a:cubicBezTo>
                  <a:cubicBezTo>
                    <a:pt x="2371" y="412"/>
                    <a:pt x="2378" y="420"/>
                    <a:pt x="2383" y="426"/>
                  </a:cubicBezTo>
                  <a:cubicBezTo>
                    <a:pt x="2400" y="448"/>
                    <a:pt x="2417" y="484"/>
                    <a:pt x="2446" y="491"/>
                  </a:cubicBezTo>
                  <a:cubicBezTo>
                    <a:pt x="2453" y="493"/>
                    <a:pt x="2461" y="494"/>
                    <a:pt x="2469" y="494"/>
                  </a:cubicBezTo>
                  <a:cubicBezTo>
                    <a:pt x="2475" y="493"/>
                    <a:pt x="2482" y="492"/>
                    <a:pt x="2488" y="491"/>
                  </a:cubicBezTo>
                  <a:cubicBezTo>
                    <a:pt x="2488" y="491"/>
                    <a:pt x="2488" y="491"/>
                    <a:pt x="2488" y="491"/>
                  </a:cubicBezTo>
                  <a:cubicBezTo>
                    <a:pt x="2493" y="489"/>
                    <a:pt x="2498" y="488"/>
                    <a:pt x="2503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10" y="483"/>
                    <a:pt x="2510" y="483"/>
                    <a:pt x="2510" y="483"/>
                  </a:cubicBezTo>
                  <a:cubicBezTo>
                    <a:pt x="2534" y="477"/>
                    <a:pt x="2578" y="472"/>
                    <a:pt x="2631" y="491"/>
                  </a:cubicBezTo>
                  <a:cubicBezTo>
                    <a:pt x="2635" y="492"/>
                    <a:pt x="2639" y="494"/>
                    <a:pt x="2643" y="496"/>
                  </a:cubicBezTo>
                  <a:cubicBezTo>
                    <a:pt x="2644" y="497"/>
                    <a:pt x="2644" y="497"/>
                    <a:pt x="2644" y="497"/>
                  </a:cubicBezTo>
                  <a:cubicBezTo>
                    <a:pt x="2650" y="499"/>
                    <a:pt x="2656" y="501"/>
                    <a:pt x="2662" y="504"/>
                  </a:cubicBezTo>
                  <a:cubicBezTo>
                    <a:pt x="2712" y="521"/>
                    <a:pt x="2718" y="485"/>
                    <a:pt x="2719" y="479"/>
                  </a:cubicBezTo>
                  <a:cubicBezTo>
                    <a:pt x="2719" y="472"/>
                    <a:pt x="2718" y="463"/>
                    <a:pt x="2712" y="4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 dirty="0"/>
            </a:p>
          </p:txBody>
        </p:sp>
        <p:sp>
          <p:nvSpPr>
            <p:cNvPr id="15" name="Vrije vorm 9 (JU-Free)"/>
            <p:cNvSpPr>
              <a:spLocks/>
            </p:cNvSpPr>
            <p:nvPr userDrawn="1"/>
          </p:nvSpPr>
          <p:spPr bwMode="gray">
            <a:xfrm>
              <a:off x="8184623" y="6243910"/>
              <a:ext cx="465891" cy="120890"/>
            </a:xfrm>
            <a:custGeom>
              <a:avLst/>
              <a:gdLst>
                <a:gd name="T0" fmla="*/ 301 w 3568"/>
                <a:gd name="T1" fmla="*/ 921 h 929"/>
                <a:gd name="T2" fmla="*/ 144 w 3568"/>
                <a:gd name="T3" fmla="*/ 4 h 929"/>
                <a:gd name="T4" fmla="*/ 567 w 3568"/>
                <a:gd name="T5" fmla="*/ 4 h 929"/>
                <a:gd name="T6" fmla="*/ 410 w 3568"/>
                <a:gd name="T7" fmla="*/ 921 h 929"/>
                <a:gd name="T8" fmla="*/ 992 w 3568"/>
                <a:gd name="T9" fmla="*/ 139 h 929"/>
                <a:gd name="T10" fmla="*/ 853 w 3568"/>
                <a:gd name="T11" fmla="*/ 0 h 929"/>
                <a:gd name="T12" fmla="*/ 857 w 3568"/>
                <a:gd name="T13" fmla="*/ 921 h 929"/>
                <a:gd name="T14" fmla="*/ 988 w 3568"/>
                <a:gd name="T15" fmla="*/ 268 h 929"/>
                <a:gd name="T16" fmla="*/ 857 w 3568"/>
                <a:gd name="T17" fmla="*/ 921 h 929"/>
                <a:gd name="T18" fmla="*/ 1485 w 3568"/>
                <a:gd name="T19" fmla="*/ 809 h 929"/>
                <a:gd name="T20" fmla="*/ 1356 w 3568"/>
                <a:gd name="T21" fmla="*/ 733 h 929"/>
                <a:gd name="T22" fmla="*/ 1225 w 3568"/>
                <a:gd name="T23" fmla="*/ 4 h 929"/>
                <a:gd name="T24" fmla="*/ 1404 w 3568"/>
                <a:gd name="T25" fmla="*/ 921 h 929"/>
                <a:gd name="T26" fmla="*/ 2142 w 3568"/>
                <a:gd name="T27" fmla="*/ 921 h 929"/>
                <a:gd name="T28" fmla="*/ 1873 w 3568"/>
                <a:gd name="T29" fmla="*/ 260 h 929"/>
                <a:gd name="T30" fmla="*/ 1725 w 3568"/>
                <a:gd name="T31" fmla="*/ 436 h 929"/>
                <a:gd name="T32" fmla="*/ 2011 w 3568"/>
                <a:gd name="T33" fmla="*/ 494 h 929"/>
                <a:gd name="T34" fmla="*/ 1839 w 3568"/>
                <a:gd name="T35" fmla="*/ 541 h 929"/>
                <a:gd name="T36" fmla="*/ 1664 w 3568"/>
                <a:gd name="T37" fmla="*/ 869 h 929"/>
                <a:gd name="T38" fmla="*/ 2013 w 3568"/>
                <a:gd name="T39" fmla="*/ 862 h 929"/>
                <a:gd name="T40" fmla="*/ 2142 w 3568"/>
                <a:gd name="T41" fmla="*/ 921 h 929"/>
                <a:gd name="T42" fmla="*/ 1982 w 3568"/>
                <a:gd name="T43" fmla="*/ 782 h 929"/>
                <a:gd name="T44" fmla="*/ 1740 w 3568"/>
                <a:gd name="T45" fmla="*/ 726 h 929"/>
                <a:gd name="T46" fmla="*/ 2011 w 3568"/>
                <a:gd name="T47" fmla="*/ 632 h 929"/>
                <a:gd name="T48" fmla="*/ 2879 w 3568"/>
                <a:gd name="T49" fmla="*/ 921 h 929"/>
                <a:gd name="T50" fmla="*/ 2813 w 3568"/>
                <a:gd name="T51" fmla="*/ 319 h 929"/>
                <a:gd name="T52" fmla="*/ 2478 w 3568"/>
                <a:gd name="T53" fmla="*/ 333 h 929"/>
                <a:gd name="T54" fmla="*/ 2350 w 3568"/>
                <a:gd name="T55" fmla="*/ 268 h 929"/>
                <a:gd name="T56" fmla="*/ 2481 w 3568"/>
                <a:gd name="T57" fmla="*/ 921 h 929"/>
                <a:gd name="T58" fmla="*/ 2616 w 3568"/>
                <a:gd name="T59" fmla="*/ 377 h 929"/>
                <a:gd name="T60" fmla="*/ 2748 w 3568"/>
                <a:gd name="T61" fmla="*/ 921 h 929"/>
                <a:gd name="T62" fmla="*/ 3296 w 3568"/>
                <a:gd name="T63" fmla="*/ 929 h 929"/>
                <a:gd name="T64" fmla="*/ 3362 w 3568"/>
                <a:gd name="T65" fmla="*/ 536 h 929"/>
                <a:gd name="T66" fmla="*/ 3180 w 3568"/>
                <a:gd name="T67" fmla="*/ 453 h 929"/>
                <a:gd name="T68" fmla="*/ 3460 w 3568"/>
                <a:gd name="T69" fmla="*/ 417 h 929"/>
                <a:gd name="T70" fmla="*/ 3300 w 3568"/>
                <a:gd name="T71" fmla="*/ 260 h 929"/>
                <a:gd name="T72" fmla="*/ 3247 w 3568"/>
                <a:gd name="T73" fmla="*/ 640 h 929"/>
                <a:gd name="T74" fmla="*/ 3439 w 3568"/>
                <a:gd name="T75" fmla="*/ 726 h 929"/>
                <a:gd name="T76" fmla="*/ 3108 w 3568"/>
                <a:gd name="T77" fmla="*/ 748 h 929"/>
                <a:gd name="T78" fmla="*/ 3296 w 3568"/>
                <a:gd name="T79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68" h="929">
                  <a:moveTo>
                    <a:pt x="410" y="921"/>
                  </a:moveTo>
                  <a:cubicBezTo>
                    <a:pt x="301" y="921"/>
                    <a:pt x="301" y="921"/>
                    <a:pt x="301" y="9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355" y="671"/>
                    <a:pt x="355" y="671"/>
                    <a:pt x="355" y="671"/>
                  </a:cubicBezTo>
                  <a:cubicBezTo>
                    <a:pt x="567" y="4"/>
                    <a:pt x="567" y="4"/>
                    <a:pt x="567" y="4"/>
                  </a:cubicBezTo>
                  <a:cubicBezTo>
                    <a:pt x="714" y="4"/>
                    <a:pt x="714" y="4"/>
                    <a:pt x="714" y="4"/>
                  </a:cubicBezTo>
                  <a:lnTo>
                    <a:pt x="410" y="921"/>
                  </a:lnTo>
                  <a:close/>
                  <a:moveTo>
                    <a:pt x="853" y="139"/>
                  </a:moveTo>
                  <a:cubicBezTo>
                    <a:pt x="992" y="139"/>
                    <a:pt x="992" y="139"/>
                    <a:pt x="992" y="139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853" y="0"/>
                    <a:pt x="853" y="0"/>
                    <a:pt x="853" y="0"/>
                  </a:cubicBezTo>
                  <a:lnTo>
                    <a:pt x="853" y="139"/>
                  </a:lnTo>
                  <a:close/>
                  <a:moveTo>
                    <a:pt x="857" y="921"/>
                  </a:moveTo>
                  <a:cubicBezTo>
                    <a:pt x="988" y="921"/>
                    <a:pt x="988" y="921"/>
                    <a:pt x="988" y="921"/>
                  </a:cubicBezTo>
                  <a:cubicBezTo>
                    <a:pt x="988" y="268"/>
                    <a:pt x="988" y="268"/>
                    <a:pt x="988" y="268"/>
                  </a:cubicBezTo>
                  <a:cubicBezTo>
                    <a:pt x="857" y="268"/>
                    <a:pt x="857" y="268"/>
                    <a:pt x="857" y="268"/>
                  </a:cubicBezTo>
                  <a:lnTo>
                    <a:pt x="857" y="921"/>
                  </a:lnTo>
                  <a:close/>
                  <a:moveTo>
                    <a:pt x="1485" y="921"/>
                  </a:moveTo>
                  <a:cubicBezTo>
                    <a:pt x="1485" y="809"/>
                    <a:pt x="1485" y="809"/>
                    <a:pt x="1485" y="809"/>
                  </a:cubicBezTo>
                  <a:cubicBezTo>
                    <a:pt x="1427" y="809"/>
                    <a:pt x="1427" y="809"/>
                    <a:pt x="1427" y="809"/>
                  </a:cubicBezTo>
                  <a:cubicBezTo>
                    <a:pt x="1374" y="809"/>
                    <a:pt x="1356" y="783"/>
                    <a:pt x="1356" y="733"/>
                  </a:cubicBezTo>
                  <a:cubicBezTo>
                    <a:pt x="1356" y="4"/>
                    <a:pt x="1356" y="4"/>
                    <a:pt x="1356" y="4"/>
                  </a:cubicBezTo>
                  <a:cubicBezTo>
                    <a:pt x="1225" y="4"/>
                    <a:pt x="1225" y="4"/>
                    <a:pt x="1225" y="4"/>
                  </a:cubicBezTo>
                  <a:cubicBezTo>
                    <a:pt x="1225" y="741"/>
                    <a:pt x="1225" y="741"/>
                    <a:pt x="1225" y="741"/>
                  </a:cubicBezTo>
                  <a:cubicBezTo>
                    <a:pt x="1225" y="837"/>
                    <a:pt x="1279" y="921"/>
                    <a:pt x="1404" y="921"/>
                  </a:cubicBezTo>
                  <a:lnTo>
                    <a:pt x="1485" y="921"/>
                  </a:lnTo>
                  <a:close/>
                  <a:moveTo>
                    <a:pt x="2142" y="921"/>
                  </a:moveTo>
                  <a:cubicBezTo>
                    <a:pt x="2142" y="484"/>
                    <a:pt x="2142" y="484"/>
                    <a:pt x="2142" y="484"/>
                  </a:cubicBezTo>
                  <a:cubicBezTo>
                    <a:pt x="2142" y="337"/>
                    <a:pt x="2053" y="260"/>
                    <a:pt x="1873" y="260"/>
                  </a:cubicBezTo>
                  <a:cubicBezTo>
                    <a:pt x="1763" y="260"/>
                    <a:pt x="1700" y="283"/>
                    <a:pt x="1640" y="355"/>
                  </a:cubicBezTo>
                  <a:cubicBezTo>
                    <a:pt x="1725" y="436"/>
                    <a:pt x="1725" y="436"/>
                    <a:pt x="1725" y="436"/>
                  </a:cubicBezTo>
                  <a:cubicBezTo>
                    <a:pt x="1762" y="390"/>
                    <a:pt x="1798" y="372"/>
                    <a:pt x="1868" y="372"/>
                  </a:cubicBezTo>
                  <a:cubicBezTo>
                    <a:pt x="1971" y="372"/>
                    <a:pt x="2011" y="411"/>
                    <a:pt x="2011" y="494"/>
                  </a:cubicBezTo>
                  <a:cubicBezTo>
                    <a:pt x="2011" y="541"/>
                    <a:pt x="2011" y="541"/>
                    <a:pt x="2011" y="541"/>
                  </a:cubicBezTo>
                  <a:cubicBezTo>
                    <a:pt x="1839" y="541"/>
                    <a:pt x="1839" y="541"/>
                    <a:pt x="1839" y="541"/>
                  </a:cubicBezTo>
                  <a:cubicBezTo>
                    <a:pt x="1689" y="541"/>
                    <a:pt x="1613" y="619"/>
                    <a:pt x="1613" y="729"/>
                  </a:cubicBezTo>
                  <a:cubicBezTo>
                    <a:pt x="1613" y="784"/>
                    <a:pt x="1631" y="835"/>
                    <a:pt x="1664" y="869"/>
                  </a:cubicBezTo>
                  <a:cubicBezTo>
                    <a:pt x="1704" y="909"/>
                    <a:pt x="1758" y="929"/>
                    <a:pt x="1839" y="929"/>
                  </a:cubicBezTo>
                  <a:cubicBezTo>
                    <a:pt x="1921" y="929"/>
                    <a:pt x="1966" y="909"/>
                    <a:pt x="2013" y="862"/>
                  </a:cubicBezTo>
                  <a:cubicBezTo>
                    <a:pt x="2013" y="921"/>
                    <a:pt x="2013" y="921"/>
                    <a:pt x="2013" y="921"/>
                  </a:cubicBezTo>
                  <a:lnTo>
                    <a:pt x="2142" y="921"/>
                  </a:lnTo>
                  <a:close/>
                  <a:moveTo>
                    <a:pt x="2011" y="685"/>
                  </a:moveTo>
                  <a:cubicBezTo>
                    <a:pt x="2011" y="731"/>
                    <a:pt x="2003" y="762"/>
                    <a:pt x="1982" y="782"/>
                  </a:cubicBezTo>
                  <a:cubicBezTo>
                    <a:pt x="1948" y="814"/>
                    <a:pt x="1910" y="819"/>
                    <a:pt x="1864" y="819"/>
                  </a:cubicBezTo>
                  <a:cubicBezTo>
                    <a:pt x="1778" y="819"/>
                    <a:pt x="1740" y="787"/>
                    <a:pt x="1740" y="726"/>
                  </a:cubicBezTo>
                  <a:cubicBezTo>
                    <a:pt x="1740" y="666"/>
                    <a:pt x="1780" y="632"/>
                    <a:pt x="1860" y="632"/>
                  </a:cubicBezTo>
                  <a:cubicBezTo>
                    <a:pt x="2011" y="632"/>
                    <a:pt x="2011" y="632"/>
                    <a:pt x="2011" y="632"/>
                  </a:cubicBezTo>
                  <a:lnTo>
                    <a:pt x="2011" y="685"/>
                  </a:lnTo>
                  <a:close/>
                  <a:moveTo>
                    <a:pt x="2879" y="921"/>
                  </a:moveTo>
                  <a:cubicBezTo>
                    <a:pt x="2879" y="503"/>
                    <a:pt x="2879" y="503"/>
                    <a:pt x="2879" y="503"/>
                  </a:cubicBezTo>
                  <a:cubicBezTo>
                    <a:pt x="2879" y="430"/>
                    <a:pt x="2864" y="368"/>
                    <a:pt x="2813" y="319"/>
                  </a:cubicBezTo>
                  <a:cubicBezTo>
                    <a:pt x="2775" y="282"/>
                    <a:pt x="2719" y="260"/>
                    <a:pt x="2652" y="260"/>
                  </a:cubicBezTo>
                  <a:cubicBezTo>
                    <a:pt x="2587" y="260"/>
                    <a:pt x="2523" y="284"/>
                    <a:pt x="2478" y="333"/>
                  </a:cubicBezTo>
                  <a:cubicBezTo>
                    <a:pt x="2478" y="268"/>
                    <a:pt x="2478" y="268"/>
                    <a:pt x="2478" y="268"/>
                  </a:cubicBezTo>
                  <a:cubicBezTo>
                    <a:pt x="2350" y="268"/>
                    <a:pt x="2350" y="268"/>
                    <a:pt x="2350" y="268"/>
                  </a:cubicBezTo>
                  <a:cubicBezTo>
                    <a:pt x="2350" y="921"/>
                    <a:pt x="2350" y="921"/>
                    <a:pt x="2350" y="921"/>
                  </a:cubicBezTo>
                  <a:cubicBezTo>
                    <a:pt x="2481" y="921"/>
                    <a:pt x="2481" y="921"/>
                    <a:pt x="2481" y="921"/>
                  </a:cubicBezTo>
                  <a:cubicBezTo>
                    <a:pt x="2481" y="523"/>
                    <a:pt x="2481" y="523"/>
                    <a:pt x="2481" y="523"/>
                  </a:cubicBezTo>
                  <a:cubicBezTo>
                    <a:pt x="2481" y="422"/>
                    <a:pt x="2543" y="377"/>
                    <a:pt x="2616" y="377"/>
                  </a:cubicBezTo>
                  <a:cubicBezTo>
                    <a:pt x="2690" y="377"/>
                    <a:pt x="2748" y="421"/>
                    <a:pt x="2748" y="523"/>
                  </a:cubicBezTo>
                  <a:cubicBezTo>
                    <a:pt x="2748" y="921"/>
                    <a:pt x="2748" y="921"/>
                    <a:pt x="2748" y="921"/>
                  </a:cubicBezTo>
                  <a:lnTo>
                    <a:pt x="2879" y="921"/>
                  </a:lnTo>
                  <a:close/>
                  <a:moveTo>
                    <a:pt x="3296" y="929"/>
                  </a:moveTo>
                  <a:cubicBezTo>
                    <a:pt x="3452" y="929"/>
                    <a:pt x="3568" y="858"/>
                    <a:pt x="3568" y="721"/>
                  </a:cubicBezTo>
                  <a:cubicBezTo>
                    <a:pt x="3568" y="607"/>
                    <a:pt x="3497" y="547"/>
                    <a:pt x="3362" y="536"/>
                  </a:cubicBezTo>
                  <a:cubicBezTo>
                    <a:pt x="3271" y="528"/>
                    <a:pt x="3271" y="528"/>
                    <a:pt x="3271" y="528"/>
                  </a:cubicBezTo>
                  <a:cubicBezTo>
                    <a:pt x="3206" y="521"/>
                    <a:pt x="3180" y="498"/>
                    <a:pt x="3180" y="453"/>
                  </a:cubicBezTo>
                  <a:cubicBezTo>
                    <a:pt x="3180" y="403"/>
                    <a:pt x="3219" y="369"/>
                    <a:pt x="3299" y="369"/>
                  </a:cubicBezTo>
                  <a:cubicBezTo>
                    <a:pt x="3361" y="369"/>
                    <a:pt x="3419" y="382"/>
                    <a:pt x="3460" y="417"/>
                  </a:cubicBezTo>
                  <a:cubicBezTo>
                    <a:pt x="3542" y="333"/>
                    <a:pt x="3542" y="333"/>
                    <a:pt x="3542" y="333"/>
                  </a:cubicBezTo>
                  <a:cubicBezTo>
                    <a:pt x="3482" y="281"/>
                    <a:pt x="3399" y="260"/>
                    <a:pt x="3300" y="260"/>
                  </a:cubicBezTo>
                  <a:cubicBezTo>
                    <a:pt x="3164" y="260"/>
                    <a:pt x="3054" y="331"/>
                    <a:pt x="3054" y="460"/>
                  </a:cubicBezTo>
                  <a:cubicBezTo>
                    <a:pt x="3054" y="574"/>
                    <a:pt x="3124" y="628"/>
                    <a:pt x="3247" y="640"/>
                  </a:cubicBezTo>
                  <a:cubicBezTo>
                    <a:pt x="3352" y="649"/>
                    <a:pt x="3352" y="649"/>
                    <a:pt x="3352" y="649"/>
                  </a:cubicBezTo>
                  <a:cubicBezTo>
                    <a:pt x="3415" y="655"/>
                    <a:pt x="3439" y="681"/>
                    <a:pt x="3439" y="726"/>
                  </a:cubicBezTo>
                  <a:cubicBezTo>
                    <a:pt x="3439" y="788"/>
                    <a:pt x="3378" y="817"/>
                    <a:pt x="3296" y="817"/>
                  </a:cubicBezTo>
                  <a:cubicBezTo>
                    <a:pt x="3232" y="817"/>
                    <a:pt x="3161" y="802"/>
                    <a:pt x="3108" y="748"/>
                  </a:cubicBezTo>
                  <a:cubicBezTo>
                    <a:pt x="3022" y="835"/>
                    <a:pt x="3022" y="835"/>
                    <a:pt x="3022" y="835"/>
                  </a:cubicBezTo>
                  <a:cubicBezTo>
                    <a:pt x="3099" y="911"/>
                    <a:pt x="3189" y="929"/>
                    <a:pt x="3296" y="9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 dirty="0"/>
            </a:p>
          </p:txBody>
        </p:sp>
        <p:sp>
          <p:nvSpPr>
            <p:cNvPr id="16" name="Vrije vorm 10 (JU-Free)"/>
            <p:cNvSpPr>
              <a:spLocks/>
            </p:cNvSpPr>
            <p:nvPr userDrawn="1"/>
          </p:nvSpPr>
          <p:spPr bwMode="gray">
            <a:xfrm>
              <a:off x="8100000" y="6001200"/>
              <a:ext cx="341282" cy="180405"/>
            </a:xfrm>
            <a:custGeom>
              <a:avLst/>
              <a:gdLst>
                <a:gd name="T0" fmla="*/ 2517 w 2619"/>
                <a:gd name="T1" fmla="*/ 1245 h 1377"/>
                <a:gd name="T2" fmla="*/ 2491 w 2619"/>
                <a:gd name="T3" fmla="*/ 1245 h 1377"/>
                <a:gd name="T4" fmla="*/ 2442 w 2619"/>
                <a:gd name="T5" fmla="*/ 1252 h 1377"/>
                <a:gd name="T6" fmla="*/ 2200 w 2619"/>
                <a:gd name="T7" fmla="*/ 1200 h 1377"/>
                <a:gd name="T8" fmla="*/ 2168 w 2619"/>
                <a:gd name="T9" fmla="*/ 1185 h 1377"/>
                <a:gd name="T10" fmla="*/ 1983 w 2619"/>
                <a:gd name="T11" fmla="*/ 1118 h 1377"/>
                <a:gd name="T12" fmla="*/ 1859 w 2619"/>
                <a:gd name="T13" fmla="*/ 1045 h 1377"/>
                <a:gd name="T14" fmla="*/ 1847 w 2619"/>
                <a:gd name="T15" fmla="*/ 1033 h 1377"/>
                <a:gd name="T16" fmla="*/ 1837 w 2619"/>
                <a:gd name="T17" fmla="*/ 1020 h 1377"/>
                <a:gd name="T18" fmla="*/ 1871 w 2619"/>
                <a:gd name="T19" fmla="*/ 1018 h 1377"/>
                <a:gd name="T20" fmla="*/ 1966 w 2619"/>
                <a:gd name="T21" fmla="*/ 945 h 1377"/>
                <a:gd name="T22" fmla="*/ 1975 w 2619"/>
                <a:gd name="T23" fmla="*/ 877 h 1377"/>
                <a:gd name="T24" fmla="*/ 1977 w 2619"/>
                <a:gd name="T25" fmla="*/ 859 h 1377"/>
                <a:gd name="T26" fmla="*/ 1985 w 2619"/>
                <a:gd name="T27" fmla="*/ 843 h 1377"/>
                <a:gd name="T28" fmla="*/ 1956 w 2619"/>
                <a:gd name="T29" fmla="*/ 722 h 1377"/>
                <a:gd name="T30" fmla="*/ 1835 w 2619"/>
                <a:gd name="T31" fmla="*/ 665 h 1377"/>
                <a:gd name="T32" fmla="*/ 1663 w 2619"/>
                <a:gd name="T33" fmla="*/ 765 h 1377"/>
                <a:gd name="T34" fmla="*/ 1652 w 2619"/>
                <a:gd name="T35" fmla="*/ 859 h 1377"/>
                <a:gd name="T36" fmla="*/ 1624 w 2619"/>
                <a:gd name="T37" fmla="*/ 881 h 1377"/>
                <a:gd name="T38" fmla="*/ 1428 w 2619"/>
                <a:gd name="T39" fmla="*/ 884 h 1377"/>
                <a:gd name="T40" fmla="*/ 1254 w 2619"/>
                <a:gd name="T41" fmla="*/ 880 h 1377"/>
                <a:gd name="T42" fmla="*/ 1169 w 2619"/>
                <a:gd name="T43" fmla="*/ 813 h 1377"/>
                <a:gd name="T44" fmla="*/ 1087 w 2619"/>
                <a:gd name="T45" fmla="*/ 740 h 1377"/>
                <a:gd name="T46" fmla="*/ 996 w 2619"/>
                <a:gd name="T47" fmla="*/ 714 h 1377"/>
                <a:gd name="T48" fmla="*/ 975 w 2619"/>
                <a:gd name="T49" fmla="*/ 717 h 1377"/>
                <a:gd name="T50" fmla="*/ 936 w 2619"/>
                <a:gd name="T51" fmla="*/ 722 h 1377"/>
                <a:gd name="T52" fmla="*/ 764 w 2619"/>
                <a:gd name="T53" fmla="*/ 606 h 1377"/>
                <a:gd name="T54" fmla="*/ 726 w 2619"/>
                <a:gd name="T55" fmla="*/ 572 h 1377"/>
                <a:gd name="T56" fmla="*/ 635 w 2619"/>
                <a:gd name="T57" fmla="*/ 449 h 1377"/>
                <a:gd name="T58" fmla="*/ 488 w 2619"/>
                <a:gd name="T59" fmla="*/ 278 h 1377"/>
                <a:gd name="T60" fmla="*/ 376 w 2619"/>
                <a:gd name="T61" fmla="*/ 124 h 1377"/>
                <a:gd name="T62" fmla="*/ 348 w 2619"/>
                <a:gd name="T63" fmla="*/ 48 h 1377"/>
                <a:gd name="T64" fmla="*/ 280 w 2619"/>
                <a:gd name="T65" fmla="*/ 36 h 1377"/>
                <a:gd name="T66" fmla="*/ 263 w 2619"/>
                <a:gd name="T67" fmla="*/ 42 h 1377"/>
                <a:gd name="T68" fmla="*/ 254 w 2619"/>
                <a:gd name="T69" fmla="*/ 44 h 1377"/>
                <a:gd name="T70" fmla="*/ 243 w 2619"/>
                <a:gd name="T71" fmla="*/ 47 h 1377"/>
                <a:gd name="T72" fmla="*/ 72 w 2619"/>
                <a:gd name="T73" fmla="*/ 24 h 1377"/>
                <a:gd name="T74" fmla="*/ 19 w 2619"/>
                <a:gd name="T75" fmla="*/ 89 h 1377"/>
                <a:gd name="T76" fmla="*/ 193 w 2619"/>
                <a:gd name="T77" fmla="*/ 186 h 1377"/>
                <a:gd name="T78" fmla="*/ 344 w 2619"/>
                <a:gd name="T79" fmla="*/ 338 h 1377"/>
                <a:gd name="T80" fmla="*/ 350 w 2619"/>
                <a:gd name="T81" fmla="*/ 347 h 1377"/>
                <a:gd name="T82" fmla="*/ 455 w 2619"/>
                <a:gd name="T83" fmla="*/ 529 h 1377"/>
                <a:gd name="T84" fmla="*/ 482 w 2619"/>
                <a:gd name="T85" fmla="*/ 607 h 1377"/>
                <a:gd name="T86" fmla="*/ 593 w 2619"/>
                <a:gd name="T87" fmla="*/ 739 h 1377"/>
                <a:gd name="T88" fmla="*/ 766 w 2619"/>
                <a:gd name="T89" fmla="*/ 914 h 1377"/>
                <a:gd name="T90" fmla="*/ 943 w 2619"/>
                <a:gd name="T91" fmla="*/ 1051 h 1377"/>
                <a:gd name="T92" fmla="*/ 1331 w 2619"/>
                <a:gd name="T93" fmla="*/ 1198 h 1377"/>
                <a:gd name="T94" fmla="*/ 1586 w 2619"/>
                <a:gd name="T95" fmla="*/ 1170 h 1377"/>
                <a:gd name="T96" fmla="*/ 1636 w 2619"/>
                <a:gd name="T97" fmla="*/ 1155 h 1377"/>
                <a:gd name="T98" fmla="*/ 1656 w 2619"/>
                <a:gd name="T99" fmla="*/ 1159 h 1377"/>
                <a:gd name="T100" fmla="*/ 1667 w 2619"/>
                <a:gd name="T101" fmla="*/ 1166 h 1377"/>
                <a:gd name="T102" fmla="*/ 2201 w 2619"/>
                <a:gd name="T103" fmla="*/ 1343 h 1377"/>
                <a:gd name="T104" fmla="*/ 2369 w 2619"/>
                <a:gd name="T105" fmla="*/ 1368 h 1377"/>
                <a:gd name="T106" fmla="*/ 2512 w 2619"/>
                <a:gd name="T107" fmla="*/ 1349 h 1377"/>
                <a:gd name="T108" fmla="*/ 2544 w 2619"/>
                <a:gd name="T109" fmla="*/ 1246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9" h="1377">
                  <a:moveTo>
                    <a:pt x="2544" y="1246"/>
                  </a:moveTo>
                  <a:cubicBezTo>
                    <a:pt x="2534" y="1245"/>
                    <a:pt x="2525" y="1245"/>
                    <a:pt x="2517" y="1245"/>
                  </a:cubicBezTo>
                  <a:cubicBezTo>
                    <a:pt x="2517" y="1245"/>
                    <a:pt x="2517" y="1245"/>
                    <a:pt x="2517" y="1245"/>
                  </a:cubicBezTo>
                  <a:cubicBezTo>
                    <a:pt x="2508" y="1245"/>
                    <a:pt x="2499" y="1245"/>
                    <a:pt x="2491" y="1245"/>
                  </a:cubicBezTo>
                  <a:cubicBezTo>
                    <a:pt x="2475" y="1246"/>
                    <a:pt x="2459" y="1249"/>
                    <a:pt x="2446" y="1251"/>
                  </a:cubicBezTo>
                  <a:cubicBezTo>
                    <a:pt x="2442" y="1252"/>
                    <a:pt x="2442" y="1252"/>
                    <a:pt x="2442" y="1252"/>
                  </a:cubicBezTo>
                  <a:cubicBezTo>
                    <a:pt x="2423" y="1256"/>
                    <a:pt x="2396" y="1272"/>
                    <a:pt x="2358" y="1266"/>
                  </a:cubicBezTo>
                  <a:cubicBezTo>
                    <a:pt x="2318" y="1260"/>
                    <a:pt x="2200" y="1200"/>
                    <a:pt x="2200" y="1200"/>
                  </a:cubicBezTo>
                  <a:cubicBezTo>
                    <a:pt x="2200" y="1200"/>
                    <a:pt x="2200" y="1200"/>
                    <a:pt x="2200" y="1200"/>
                  </a:cubicBezTo>
                  <a:cubicBezTo>
                    <a:pt x="2188" y="1195"/>
                    <a:pt x="2177" y="1190"/>
                    <a:pt x="2168" y="1185"/>
                  </a:cubicBezTo>
                  <a:cubicBezTo>
                    <a:pt x="2121" y="1160"/>
                    <a:pt x="2074" y="1146"/>
                    <a:pt x="2028" y="1132"/>
                  </a:cubicBezTo>
                  <a:cubicBezTo>
                    <a:pt x="2013" y="1128"/>
                    <a:pt x="1998" y="1123"/>
                    <a:pt x="1983" y="1118"/>
                  </a:cubicBezTo>
                  <a:cubicBezTo>
                    <a:pt x="1939" y="1104"/>
                    <a:pt x="1884" y="1064"/>
                    <a:pt x="1861" y="1047"/>
                  </a:cubicBezTo>
                  <a:cubicBezTo>
                    <a:pt x="1859" y="1045"/>
                    <a:pt x="1859" y="1045"/>
                    <a:pt x="1859" y="1045"/>
                  </a:cubicBezTo>
                  <a:cubicBezTo>
                    <a:pt x="1854" y="1042"/>
                    <a:pt x="1854" y="1042"/>
                    <a:pt x="1854" y="1042"/>
                  </a:cubicBezTo>
                  <a:cubicBezTo>
                    <a:pt x="1847" y="1033"/>
                    <a:pt x="1847" y="1033"/>
                    <a:pt x="1847" y="1033"/>
                  </a:cubicBezTo>
                  <a:cubicBezTo>
                    <a:pt x="1843" y="1028"/>
                    <a:pt x="1840" y="1024"/>
                    <a:pt x="1837" y="1020"/>
                  </a:cubicBezTo>
                  <a:cubicBezTo>
                    <a:pt x="1837" y="1020"/>
                    <a:pt x="1837" y="1020"/>
                    <a:pt x="1837" y="1020"/>
                  </a:cubicBezTo>
                  <a:cubicBezTo>
                    <a:pt x="1845" y="1020"/>
                    <a:pt x="1851" y="1021"/>
                    <a:pt x="1853" y="1021"/>
                  </a:cubicBezTo>
                  <a:cubicBezTo>
                    <a:pt x="1871" y="1018"/>
                    <a:pt x="1871" y="1018"/>
                    <a:pt x="1871" y="1018"/>
                  </a:cubicBezTo>
                  <a:cubicBezTo>
                    <a:pt x="1912" y="1012"/>
                    <a:pt x="1938" y="964"/>
                    <a:pt x="1945" y="947"/>
                  </a:cubicBezTo>
                  <a:cubicBezTo>
                    <a:pt x="1953" y="948"/>
                    <a:pt x="1962" y="947"/>
                    <a:pt x="1966" y="945"/>
                  </a:cubicBezTo>
                  <a:cubicBezTo>
                    <a:pt x="1973" y="941"/>
                    <a:pt x="1975" y="921"/>
                    <a:pt x="1975" y="903"/>
                  </a:cubicBezTo>
                  <a:cubicBezTo>
                    <a:pt x="1976" y="893"/>
                    <a:pt x="1976" y="884"/>
                    <a:pt x="1975" y="877"/>
                  </a:cubicBezTo>
                  <a:cubicBezTo>
                    <a:pt x="1975" y="872"/>
                    <a:pt x="1975" y="872"/>
                    <a:pt x="1975" y="872"/>
                  </a:cubicBezTo>
                  <a:cubicBezTo>
                    <a:pt x="1975" y="867"/>
                    <a:pt x="1976" y="863"/>
                    <a:pt x="1977" y="859"/>
                  </a:cubicBezTo>
                  <a:cubicBezTo>
                    <a:pt x="1980" y="854"/>
                    <a:pt x="1980" y="854"/>
                    <a:pt x="1980" y="854"/>
                  </a:cubicBezTo>
                  <a:cubicBezTo>
                    <a:pt x="1981" y="851"/>
                    <a:pt x="1983" y="847"/>
                    <a:pt x="1985" y="843"/>
                  </a:cubicBezTo>
                  <a:cubicBezTo>
                    <a:pt x="1998" y="815"/>
                    <a:pt x="2012" y="770"/>
                    <a:pt x="1971" y="735"/>
                  </a:cubicBezTo>
                  <a:cubicBezTo>
                    <a:pt x="1966" y="731"/>
                    <a:pt x="1961" y="727"/>
                    <a:pt x="1956" y="722"/>
                  </a:cubicBezTo>
                  <a:cubicBezTo>
                    <a:pt x="1951" y="717"/>
                    <a:pt x="1946" y="713"/>
                    <a:pt x="1940" y="708"/>
                  </a:cubicBezTo>
                  <a:cubicBezTo>
                    <a:pt x="1917" y="688"/>
                    <a:pt x="1884" y="665"/>
                    <a:pt x="1835" y="665"/>
                  </a:cubicBezTo>
                  <a:cubicBezTo>
                    <a:pt x="1825" y="665"/>
                    <a:pt x="1815" y="666"/>
                    <a:pt x="1805" y="667"/>
                  </a:cubicBezTo>
                  <a:cubicBezTo>
                    <a:pt x="1722" y="682"/>
                    <a:pt x="1680" y="711"/>
                    <a:pt x="1663" y="765"/>
                  </a:cubicBezTo>
                  <a:cubicBezTo>
                    <a:pt x="1659" y="777"/>
                    <a:pt x="1656" y="786"/>
                    <a:pt x="1653" y="794"/>
                  </a:cubicBezTo>
                  <a:cubicBezTo>
                    <a:pt x="1645" y="812"/>
                    <a:pt x="1637" y="832"/>
                    <a:pt x="1652" y="859"/>
                  </a:cubicBezTo>
                  <a:cubicBezTo>
                    <a:pt x="1655" y="864"/>
                    <a:pt x="1657" y="869"/>
                    <a:pt x="1659" y="873"/>
                  </a:cubicBezTo>
                  <a:cubicBezTo>
                    <a:pt x="1649" y="876"/>
                    <a:pt x="1636" y="880"/>
                    <a:pt x="1624" y="881"/>
                  </a:cubicBezTo>
                  <a:cubicBezTo>
                    <a:pt x="1622" y="881"/>
                    <a:pt x="1622" y="881"/>
                    <a:pt x="1622" y="881"/>
                  </a:cubicBezTo>
                  <a:cubicBezTo>
                    <a:pt x="1598" y="881"/>
                    <a:pt x="1533" y="882"/>
                    <a:pt x="1428" y="884"/>
                  </a:cubicBezTo>
                  <a:cubicBezTo>
                    <a:pt x="1411" y="884"/>
                    <a:pt x="1411" y="884"/>
                    <a:pt x="1411" y="884"/>
                  </a:cubicBezTo>
                  <a:cubicBezTo>
                    <a:pt x="1323" y="883"/>
                    <a:pt x="1261" y="881"/>
                    <a:pt x="1254" y="880"/>
                  </a:cubicBezTo>
                  <a:cubicBezTo>
                    <a:pt x="1246" y="877"/>
                    <a:pt x="1204" y="847"/>
                    <a:pt x="1180" y="824"/>
                  </a:cubicBezTo>
                  <a:cubicBezTo>
                    <a:pt x="1177" y="822"/>
                    <a:pt x="1173" y="818"/>
                    <a:pt x="1169" y="813"/>
                  </a:cubicBezTo>
                  <a:cubicBezTo>
                    <a:pt x="1162" y="806"/>
                    <a:pt x="1162" y="806"/>
                    <a:pt x="1162" y="806"/>
                  </a:cubicBezTo>
                  <a:cubicBezTo>
                    <a:pt x="1131" y="775"/>
                    <a:pt x="1105" y="750"/>
                    <a:pt x="1087" y="740"/>
                  </a:cubicBezTo>
                  <a:cubicBezTo>
                    <a:pt x="1068" y="731"/>
                    <a:pt x="1034" y="714"/>
                    <a:pt x="1000" y="714"/>
                  </a:cubicBezTo>
                  <a:cubicBezTo>
                    <a:pt x="996" y="714"/>
                    <a:pt x="996" y="714"/>
                    <a:pt x="996" y="714"/>
                  </a:cubicBezTo>
                  <a:cubicBezTo>
                    <a:pt x="993" y="715"/>
                    <a:pt x="990" y="715"/>
                    <a:pt x="986" y="715"/>
                  </a:cubicBezTo>
                  <a:cubicBezTo>
                    <a:pt x="975" y="717"/>
                    <a:pt x="975" y="717"/>
                    <a:pt x="975" y="717"/>
                  </a:cubicBezTo>
                  <a:cubicBezTo>
                    <a:pt x="963" y="719"/>
                    <a:pt x="950" y="721"/>
                    <a:pt x="939" y="722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30" y="722"/>
                    <a:pt x="928" y="721"/>
                    <a:pt x="928" y="721"/>
                  </a:cubicBezTo>
                  <a:cubicBezTo>
                    <a:pt x="915" y="715"/>
                    <a:pt x="781" y="623"/>
                    <a:pt x="764" y="606"/>
                  </a:cubicBezTo>
                  <a:cubicBezTo>
                    <a:pt x="754" y="596"/>
                    <a:pt x="741" y="585"/>
                    <a:pt x="728" y="573"/>
                  </a:cubicBezTo>
                  <a:cubicBezTo>
                    <a:pt x="726" y="572"/>
                    <a:pt x="726" y="572"/>
                    <a:pt x="726" y="572"/>
                  </a:cubicBezTo>
                  <a:cubicBezTo>
                    <a:pt x="711" y="559"/>
                    <a:pt x="696" y="546"/>
                    <a:pt x="683" y="534"/>
                  </a:cubicBezTo>
                  <a:cubicBezTo>
                    <a:pt x="665" y="515"/>
                    <a:pt x="647" y="484"/>
                    <a:pt x="635" y="449"/>
                  </a:cubicBezTo>
                  <a:cubicBezTo>
                    <a:pt x="623" y="414"/>
                    <a:pt x="590" y="358"/>
                    <a:pt x="537" y="316"/>
                  </a:cubicBezTo>
                  <a:cubicBezTo>
                    <a:pt x="488" y="278"/>
                    <a:pt x="488" y="278"/>
                    <a:pt x="488" y="278"/>
                  </a:cubicBezTo>
                  <a:cubicBezTo>
                    <a:pt x="478" y="270"/>
                    <a:pt x="468" y="262"/>
                    <a:pt x="459" y="255"/>
                  </a:cubicBezTo>
                  <a:cubicBezTo>
                    <a:pt x="411" y="216"/>
                    <a:pt x="383" y="142"/>
                    <a:pt x="376" y="124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74" y="97"/>
                    <a:pt x="372" y="67"/>
                    <a:pt x="348" y="48"/>
                  </a:cubicBezTo>
                  <a:cubicBezTo>
                    <a:pt x="332" y="35"/>
                    <a:pt x="312" y="30"/>
                    <a:pt x="285" y="35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1" y="39"/>
                    <a:pt x="268" y="40"/>
                    <a:pt x="263" y="42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0" y="45"/>
                    <a:pt x="247" y="46"/>
                    <a:pt x="243" y="47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165" y="61"/>
                    <a:pt x="72" y="24"/>
                    <a:pt x="72" y="24"/>
                  </a:cubicBezTo>
                  <a:cubicBezTo>
                    <a:pt x="72" y="24"/>
                    <a:pt x="24" y="0"/>
                    <a:pt x="6" y="40"/>
                  </a:cubicBezTo>
                  <a:cubicBezTo>
                    <a:pt x="0" y="56"/>
                    <a:pt x="5" y="75"/>
                    <a:pt x="19" y="89"/>
                  </a:cubicBezTo>
                  <a:cubicBezTo>
                    <a:pt x="39" y="110"/>
                    <a:pt x="149" y="171"/>
                    <a:pt x="187" y="183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0" y="190"/>
                    <a:pt x="277" y="234"/>
                    <a:pt x="344" y="338"/>
                  </a:cubicBezTo>
                  <a:cubicBezTo>
                    <a:pt x="349" y="345"/>
                    <a:pt x="349" y="345"/>
                    <a:pt x="349" y="345"/>
                  </a:cubicBezTo>
                  <a:cubicBezTo>
                    <a:pt x="350" y="347"/>
                    <a:pt x="350" y="347"/>
                    <a:pt x="350" y="347"/>
                  </a:cubicBezTo>
                  <a:cubicBezTo>
                    <a:pt x="377" y="395"/>
                    <a:pt x="412" y="455"/>
                    <a:pt x="427" y="478"/>
                  </a:cubicBezTo>
                  <a:cubicBezTo>
                    <a:pt x="437" y="493"/>
                    <a:pt x="448" y="514"/>
                    <a:pt x="455" y="529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3" y="552"/>
                    <a:pt x="474" y="589"/>
                    <a:pt x="482" y="607"/>
                  </a:cubicBezTo>
                  <a:cubicBezTo>
                    <a:pt x="484" y="610"/>
                    <a:pt x="484" y="610"/>
                    <a:pt x="484" y="610"/>
                  </a:cubicBezTo>
                  <a:cubicBezTo>
                    <a:pt x="501" y="650"/>
                    <a:pt x="538" y="694"/>
                    <a:pt x="593" y="739"/>
                  </a:cubicBezTo>
                  <a:cubicBezTo>
                    <a:pt x="685" y="815"/>
                    <a:pt x="739" y="880"/>
                    <a:pt x="764" y="911"/>
                  </a:cubicBezTo>
                  <a:cubicBezTo>
                    <a:pt x="766" y="914"/>
                    <a:pt x="766" y="914"/>
                    <a:pt x="766" y="914"/>
                  </a:cubicBezTo>
                  <a:cubicBezTo>
                    <a:pt x="772" y="922"/>
                    <a:pt x="777" y="927"/>
                    <a:pt x="780" y="931"/>
                  </a:cubicBezTo>
                  <a:cubicBezTo>
                    <a:pt x="797" y="948"/>
                    <a:pt x="896" y="1028"/>
                    <a:pt x="943" y="1051"/>
                  </a:cubicBezTo>
                  <a:cubicBezTo>
                    <a:pt x="959" y="1059"/>
                    <a:pt x="959" y="1059"/>
                    <a:pt x="959" y="1059"/>
                  </a:cubicBezTo>
                  <a:cubicBezTo>
                    <a:pt x="1022" y="1091"/>
                    <a:pt x="1191" y="1177"/>
                    <a:pt x="1331" y="1198"/>
                  </a:cubicBezTo>
                  <a:cubicBezTo>
                    <a:pt x="1362" y="1202"/>
                    <a:pt x="1394" y="1204"/>
                    <a:pt x="1426" y="1203"/>
                  </a:cubicBezTo>
                  <a:cubicBezTo>
                    <a:pt x="1498" y="1200"/>
                    <a:pt x="1554" y="1183"/>
                    <a:pt x="1586" y="1170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20" y="1155"/>
                    <a:pt x="1636" y="1155"/>
                  </a:cubicBezTo>
                  <a:cubicBezTo>
                    <a:pt x="1636" y="1155"/>
                    <a:pt x="1636" y="1155"/>
                    <a:pt x="1636" y="1155"/>
                  </a:cubicBezTo>
                  <a:cubicBezTo>
                    <a:pt x="1645" y="1155"/>
                    <a:pt x="1652" y="1157"/>
                    <a:pt x="1656" y="1159"/>
                  </a:cubicBezTo>
                  <a:cubicBezTo>
                    <a:pt x="1660" y="1161"/>
                    <a:pt x="1660" y="1161"/>
                    <a:pt x="1660" y="1161"/>
                  </a:cubicBezTo>
                  <a:cubicBezTo>
                    <a:pt x="1667" y="1166"/>
                    <a:pt x="1667" y="1166"/>
                    <a:pt x="1667" y="1166"/>
                  </a:cubicBezTo>
                  <a:cubicBezTo>
                    <a:pt x="1702" y="1195"/>
                    <a:pt x="1871" y="1274"/>
                    <a:pt x="1950" y="1302"/>
                  </a:cubicBezTo>
                  <a:cubicBezTo>
                    <a:pt x="2018" y="1325"/>
                    <a:pt x="2159" y="1339"/>
                    <a:pt x="2201" y="1343"/>
                  </a:cubicBezTo>
                  <a:cubicBezTo>
                    <a:pt x="2202" y="1343"/>
                    <a:pt x="2268" y="1346"/>
                    <a:pt x="2316" y="1356"/>
                  </a:cubicBezTo>
                  <a:cubicBezTo>
                    <a:pt x="2321" y="1357"/>
                    <a:pt x="2344" y="1363"/>
                    <a:pt x="2369" y="1368"/>
                  </a:cubicBezTo>
                  <a:cubicBezTo>
                    <a:pt x="2369" y="1368"/>
                    <a:pt x="2432" y="1377"/>
                    <a:pt x="2479" y="1365"/>
                  </a:cubicBezTo>
                  <a:cubicBezTo>
                    <a:pt x="2492" y="1362"/>
                    <a:pt x="2503" y="1357"/>
                    <a:pt x="2512" y="1349"/>
                  </a:cubicBezTo>
                  <a:cubicBezTo>
                    <a:pt x="2551" y="1315"/>
                    <a:pt x="2585" y="1275"/>
                    <a:pt x="2613" y="1274"/>
                  </a:cubicBezTo>
                  <a:cubicBezTo>
                    <a:pt x="2613" y="1274"/>
                    <a:pt x="2619" y="1251"/>
                    <a:pt x="2544" y="12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7" r:id="rId3"/>
    <p:sldLayoutId id="2147483718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500" b="1" kern="0" spc="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914400" rtl="0" eaLnBrk="1" latinLnBrk="0" hangingPunct="1">
        <a:lnSpc>
          <a:spcPct val="120000"/>
        </a:lnSpc>
        <a:spcBef>
          <a:spcPts val="0"/>
        </a:spcBef>
        <a:buClr>
          <a:schemeClr val="accent6"/>
        </a:buClr>
        <a:buFont typeface="Arial" pitchFamily="34" charset="0"/>
        <a:buChar char="•"/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20000"/>
        </a:lnSpc>
        <a:spcBef>
          <a:spcPts val="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20000"/>
        </a:lnSpc>
        <a:spcBef>
          <a:spcPts val="0"/>
        </a:spcBef>
        <a:buClr>
          <a:schemeClr val="accent6"/>
        </a:buClr>
        <a:buFont typeface="Trebuchet MS" panose="020B0603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20000"/>
        </a:lnSpc>
        <a:spcBef>
          <a:spcPts val="2100"/>
        </a:spcBef>
        <a:buFont typeface="Arial" pitchFamily="34" charset="0"/>
        <a:buNone/>
        <a:defRPr sz="2200" b="1" kern="1200">
          <a:solidFill>
            <a:schemeClr val="accent6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00" indent="0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432000" indent="0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7pPr>
      <a:lvl8pPr marL="648000" indent="0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40000" y="230068"/>
            <a:ext cx="7440000" cy="73866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/>
              <a:t>Titel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40000" y="2170996"/>
            <a:ext cx="10512000" cy="38050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Inhoud</a:t>
            </a:r>
          </a:p>
          <a:p>
            <a:pPr lvl="1"/>
            <a:r>
              <a:rPr lang="nl-NL" dirty="0"/>
              <a:t>2e</a:t>
            </a:r>
          </a:p>
          <a:p>
            <a:pPr lvl="2"/>
            <a:r>
              <a:rPr lang="nl-NL" dirty="0"/>
              <a:t>3e</a:t>
            </a:r>
          </a:p>
          <a:p>
            <a:pPr lvl="3"/>
            <a:r>
              <a:rPr lang="nl-NL" dirty="0"/>
              <a:t>4e</a:t>
            </a:r>
          </a:p>
          <a:p>
            <a:pPr lvl="4"/>
            <a:r>
              <a:rPr lang="nl-NL" dirty="0"/>
              <a:t>5e</a:t>
            </a:r>
          </a:p>
          <a:p>
            <a:pPr lvl="5"/>
            <a:r>
              <a:rPr lang="nl-NL" dirty="0"/>
              <a:t>6e</a:t>
            </a:r>
          </a:p>
          <a:p>
            <a:pPr lvl="6"/>
            <a:r>
              <a:rPr lang="nl-NL" dirty="0"/>
              <a:t>7e</a:t>
            </a:r>
          </a:p>
          <a:p>
            <a:pPr lvl="7"/>
            <a:r>
              <a:rPr lang="nl-NL" dirty="0"/>
              <a:t>8e</a:t>
            </a:r>
          </a:p>
          <a:p>
            <a:pPr lvl="8"/>
            <a:r>
              <a:rPr lang="nl-NL" dirty="0"/>
              <a:t>9e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40000" y="6026400"/>
            <a:ext cx="2400000" cy="25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66E5C04-8D9A-4DA7-996B-7788589EA787}" type="datetime4">
              <a:rPr lang="nl-NL" smtClean="0"/>
              <a:pPr/>
              <a:t>25 maart 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40000" y="6324323"/>
            <a:ext cx="10512000" cy="25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576000" y="6027421"/>
            <a:ext cx="7776000" cy="25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6C02C1C-8F2E-4CC9-BDAE-048E9FB2BFA6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0" y="6453336"/>
            <a:ext cx="12192000" cy="4192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9" name="sLogo">
            <a:extLst>
              <a:ext uri="{FF2B5EF4-FFF2-40B4-BE49-F238E27FC236}">
                <a16:creationId xmlns:a16="http://schemas.microsoft.com/office/drawing/2014/main" id="{E43C7F40-74CB-4A14-9CE2-4DD63E31F2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000" y="90000"/>
            <a:ext cx="3312000" cy="143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1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8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450000" indent="-450000" algn="l" defTabSz="914400" rtl="0" eaLnBrk="1" latinLnBrk="0" hangingPunct="1">
        <a:lnSpc>
          <a:spcPct val="15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0000" indent="-450000" algn="l" defTabSz="914400" rtl="0" eaLnBrk="1" latinLnBrk="0" hangingPunct="1">
        <a:lnSpc>
          <a:spcPct val="15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350000" indent="-450000" algn="l" defTabSz="914400" rtl="0" eaLnBrk="1" latinLnBrk="0" hangingPunct="1">
        <a:lnSpc>
          <a:spcPct val="15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0" indent="-450000" algn="l" defTabSz="914400" rtl="0" eaLnBrk="1" latinLnBrk="0" hangingPunct="1">
        <a:lnSpc>
          <a:spcPct val="15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250000" indent="-450000" algn="l" defTabSz="914400" rtl="0" eaLnBrk="1" latinLnBrk="0" hangingPunct="1">
        <a:lnSpc>
          <a:spcPct val="15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700000" indent="-450000" algn="l" defTabSz="914400" rtl="0" eaLnBrk="1" latinLnBrk="0" hangingPunct="1">
        <a:lnSpc>
          <a:spcPct val="15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150000" indent="-450000" algn="l" defTabSz="914400" rtl="0" eaLnBrk="1" latinLnBrk="0" hangingPunct="1">
        <a:lnSpc>
          <a:spcPct val="15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000" indent="-450000" algn="l" defTabSz="914400" rtl="0" eaLnBrk="1" latinLnBrk="0" hangingPunct="1">
        <a:lnSpc>
          <a:spcPct val="15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050000" indent="-450000" algn="l" defTabSz="914400" rtl="0" eaLnBrk="1" latinLnBrk="0" hangingPunct="1">
        <a:lnSpc>
          <a:spcPct val="15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4000" y="908721"/>
            <a:ext cx="7884000" cy="4968552"/>
          </a:xfrm>
        </p:spPr>
        <p:txBody>
          <a:bodyPr/>
          <a:lstStyle/>
          <a:p>
            <a:r>
              <a:rPr lang="nl-NL" sz="3200" b="1" dirty="0"/>
              <a:t>Persoonsgerichte zorg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>
          <a:xfrm>
            <a:off x="2154000" y="6026400"/>
            <a:ext cx="7686416" cy="354928"/>
          </a:xfrm>
        </p:spPr>
        <p:txBody>
          <a:bodyPr/>
          <a:lstStyle/>
          <a:p>
            <a:r>
              <a:rPr lang="nl-NL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30 maart 2022				 </a:t>
            </a:r>
          </a:p>
        </p:txBody>
      </p:sp>
      <p:pic>
        <p:nvPicPr>
          <p:cNvPr id="1026" name="Picture 2" descr="Verpleeghuiszorg in beeld | Verpleeghuiszorg | Inspectie Gezondheidszorg en  Jeug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244" y="1052736"/>
            <a:ext cx="405495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92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497509-59B6-A68D-1BEE-14014DDB8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ea typeface="+mj-lt"/>
                <a:cs typeface="+mj-lt"/>
              </a:rPr>
              <a:t>In gesprek over …. 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C0E2B1-8D03-F3DE-F294-65F3C84B6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nl-NL" dirty="0">
              <a:ea typeface="+mn-lt"/>
              <a:cs typeface="+mn-lt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,Sans-Serif" panose="020B0604020202020204" pitchFamily="34" charset="0"/>
            </a:pPr>
            <a:endParaRPr lang="nl-NL" dirty="0">
              <a:ea typeface="+mn-lt"/>
              <a:cs typeface="+mn-lt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,Sans-Serif" panose="020B0604020202020204" pitchFamily="34" charset="0"/>
            </a:pPr>
            <a:endParaRPr lang="nl-NL" dirty="0">
              <a:cs typeface="Calibri"/>
            </a:endParaRPr>
          </a:p>
          <a:p>
            <a:endParaRPr lang="nl-NL" dirty="0">
              <a:cs typeface="Calibri"/>
            </a:endParaRPr>
          </a:p>
        </p:txBody>
      </p:sp>
      <p:pic>
        <p:nvPicPr>
          <p:cNvPr id="7" name="Picture 4" descr="Gerelateerde afbeelding">
            <a:extLst>
              <a:ext uri="{FF2B5EF4-FFF2-40B4-BE49-F238E27FC236}">
                <a16:creationId xmlns:a16="http://schemas.microsoft.com/office/drawing/2014/main" id="{440CA68E-DC36-D9A8-636F-DF08B4CB7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164" y="1326620"/>
            <a:ext cx="6728170" cy="276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D1E00D5A-60EF-4636-DDFB-97C122B219CB}"/>
              </a:ext>
            </a:extLst>
          </p:cNvPr>
          <p:cNvSpPr txBox="1"/>
          <p:nvPr/>
        </p:nvSpPr>
        <p:spPr>
          <a:xfrm>
            <a:off x="2675545" y="4963990"/>
            <a:ext cx="7884951" cy="2326791"/>
          </a:xfrm>
          <a:prstGeom prst="rect">
            <a:avLst/>
          </a:prstGeom>
          <a:noFill/>
        </p:spPr>
        <p:txBody>
          <a:bodyPr wrap="square" lIns="0" tIns="0" rIns="0" bIns="0" numCol="3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dirty="0"/>
              <a:t>Vriendschap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dirty="0"/>
              <a:t>Humor / plezier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dirty="0"/>
              <a:t>Liefde en intimiteit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dirty="0"/>
              <a:t>Talenten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dirty="0"/>
              <a:t>Levensmoeheid &amp; zingeving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dirty="0"/>
              <a:t>Rouw &amp; verlies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dirty="0"/>
              <a:t>Acceptatie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dirty="0"/>
              <a:t>Autonomie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dirty="0"/>
              <a:t>Spijt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dirty="0"/>
              <a:t>Levenseinde</a:t>
            </a:r>
          </a:p>
        </p:txBody>
      </p:sp>
    </p:spTree>
    <p:extLst>
      <p:ext uri="{BB962C8B-B14F-4D97-AF65-F5344CB8AC3E}">
        <p14:creationId xmlns:p14="http://schemas.microsoft.com/office/powerpoint/2010/main" val="363867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3A1620-FFC7-7340-FC09-EDA368710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anchor="t">
            <a:normAutofit/>
          </a:bodyPr>
          <a:lstStyle/>
          <a:p>
            <a:r>
              <a:rPr lang="nl-NL" sz="2500" dirty="0" smtClean="0">
                <a:solidFill>
                  <a:schemeClr val="bg1"/>
                </a:solidFill>
                <a:cs typeface="Calibri Light"/>
              </a:rPr>
              <a:t>Welkomst </a:t>
            </a:r>
            <a:r>
              <a:rPr lang="nl-NL" sz="2500" dirty="0">
                <a:solidFill>
                  <a:schemeClr val="bg1"/>
                </a:solidFill>
                <a:cs typeface="Calibri Light"/>
              </a:rPr>
              <a:t>Gesprek &amp; Onderzoek naar vertaling in het Dossier</a:t>
            </a:r>
            <a:endParaRPr lang="nl-NL" sz="2500" dirty="0">
              <a:solidFill>
                <a:schemeClr val="bg1"/>
              </a:solidFill>
            </a:endParaRPr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7E2740A8-6829-8F78-8BD1-19BA6D7956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16" r="12012" b="-1"/>
          <a:stretch/>
        </p:blipFill>
        <p:spPr>
          <a:xfrm>
            <a:off x="20" y="10"/>
            <a:ext cx="4000480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</p:spPr>
      </p:pic>
      <p:pic>
        <p:nvPicPr>
          <p:cNvPr id="3" name="Afbeelding 3">
            <a:extLst>
              <a:ext uri="{FF2B5EF4-FFF2-40B4-BE49-F238E27FC236}">
                <a16:creationId xmlns:a16="http://schemas.microsoft.com/office/drawing/2014/main" id="{A935AA11-CC44-21AC-5AC1-01F74A1466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91" r="16435" b="-3"/>
          <a:stretch/>
        </p:blipFill>
        <p:spPr>
          <a:xfrm>
            <a:off x="4153256" y="10"/>
            <a:ext cx="3941747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</p:spPr>
      </p:pic>
      <p:pic>
        <p:nvPicPr>
          <p:cNvPr id="5" name="Afbeelding 5">
            <a:extLst>
              <a:ext uri="{FF2B5EF4-FFF2-40B4-BE49-F238E27FC236}">
                <a16:creationId xmlns:a16="http://schemas.microsoft.com/office/drawing/2014/main" id="{B72B4E16-743E-E13F-E343-312921A730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96" b="-1"/>
          <a:stretch/>
        </p:blipFill>
        <p:spPr>
          <a:xfrm>
            <a:off x="8191500" y="-1"/>
            <a:ext cx="4000500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BFCC726E-BCB8-24A3-5F20-848FCAF37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201" y="4766267"/>
            <a:ext cx="5692774" cy="107741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l-NL" sz="2000" dirty="0" smtClean="0">
                <a:solidFill>
                  <a:schemeClr val="bg1">
                    <a:alpha val="80000"/>
                  </a:schemeClr>
                </a:solidFill>
                <a:cs typeface="Calibri"/>
              </a:rPr>
              <a:t>Welkomstgesprek</a:t>
            </a:r>
            <a:endParaRPr lang="nl-NL" sz="2000" dirty="0">
              <a:solidFill>
                <a:schemeClr val="bg1">
                  <a:alpha val="80000"/>
                </a:schemeClr>
              </a:solidFill>
              <a:cs typeface="Calibri"/>
            </a:endParaRPr>
          </a:p>
          <a:p>
            <a:r>
              <a:rPr lang="nl-NL" sz="2000" dirty="0">
                <a:solidFill>
                  <a:schemeClr val="bg1">
                    <a:alpha val="80000"/>
                  </a:schemeClr>
                </a:solidFill>
                <a:cs typeface="Calibri"/>
              </a:rPr>
              <a:t>Vanuit dimensies van positieve gezondheid o.a. </a:t>
            </a:r>
          </a:p>
          <a:p>
            <a:endParaRPr lang="nl-NL" sz="2000" dirty="0">
              <a:solidFill>
                <a:schemeClr val="bg1">
                  <a:alpha val="80000"/>
                </a:schemeClr>
              </a:solidFill>
              <a:cs typeface="Calibri"/>
            </a:endParaRPr>
          </a:p>
          <a:p>
            <a:endParaRPr lang="nl-NL" sz="2000" dirty="0">
              <a:solidFill>
                <a:schemeClr val="bg1">
                  <a:alpha val="8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8370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14C021-C8C5-4789-94B6-26548748D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nl-NL" sz="6000">
                <a:solidFill>
                  <a:schemeClr val="bg1"/>
                </a:solidFill>
                <a:cs typeface="Calibri Light"/>
              </a:rPr>
              <a:t>Wat helpt?</a:t>
            </a:r>
            <a:endParaRPr lang="nl-NL" sz="6000">
              <a:solidFill>
                <a:schemeClr val="bg1"/>
              </a:solidFill>
            </a:endParaRPr>
          </a:p>
        </p:txBody>
      </p:sp>
      <p:sp>
        <p:nvSpPr>
          <p:cNvPr id="522" name="Tijdelijke aanduiding voor inhoud 521">
            <a:extLst>
              <a:ext uri="{FF2B5EF4-FFF2-40B4-BE49-F238E27FC236}">
                <a16:creationId xmlns:a16="http://schemas.microsoft.com/office/drawing/2014/main" id="{15A7ECEF-E501-A937-9A2E-40C3E0DEF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523" name="Tijdelijke aanduiding voor inhoud 2">
            <a:extLst>
              <a:ext uri="{FF2B5EF4-FFF2-40B4-BE49-F238E27FC236}">
                <a16:creationId xmlns:a16="http://schemas.microsoft.com/office/drawing/2014/main" id="{4495C277-C52E-C71E-286A-B78C6591813A}"/>
              </a:ext>
            </a:extLst>
          </p:cNvPr>
          <p:cNvGraphicFramePr>
            <a:graphicFrameLocks noGrp="1"/>
          </p:cNvGraphicFramePr>
          <p:nvPr/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7244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Afbeelding 4" descr="Afbeelding met atletiekwedstrijd, buiten, lucht, sport&#10;&#10;Automatisch gegenereerde beschrijving">
            <a:extLst>
              <a:ext uri="{FF2B5EF4-FFF2-40B4-BE49-F238E27FC236}">
                <a16:creationId xmlns:a16="http://schemas.microsoft.com/office/drawing/2014/main" id="{1E81A3B9-82CC-9FCE-E55D-3944ADFAD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22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3C162A-05C2-430A-A170-5AED6C121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560" y="332656"/>
            <a:ext cx="5238144" cy="606644"/>
          </a:xfrm>
        </p:spPr>
        <p:txBody>
          <a:bodyPr/>
          <a:lstStyle/>
          <a:p>
            <a:r>
              <a:rPr lang="nl-NL" dirty="0" smtClean="0"/>
              <a:t>In groepjes uiteen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23E2C8-939C-4DA6-8132-6CF21ED33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552" y="1988840"/>
            <a:ext cx="6840760" cy="3312368"/>
          </a:xfrm>
          <a:solidFill>
            <a:schemeClr val="tx2">
              <a:lumMod val="20000"/>
              <a:lumOff val="80000"/>
              <a:alpha val="65000"/>
            </a:schemeClr>
          </a:solidFill>
        </p:spPr>
        <p:txBody>
          <a:bodyPr>
            <a:normAutofit fontScale="2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6500" dirty="0"/>
              <a:t>Wanneer is het, ondanks veel wisselend personeel, toch gelukt persoonsgerichte zorg te verlenen en wanneer niet. 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6500" dirty="0"/>
              <a:t>Wat waren de (</a:t>
            </a:r>
            <a:r>
              <a:rPr lang="nl-NL" sz="6500" dirty="0" err="1"/>
              <a:t>omgevings</a:t>
            </a:r>
            <a:r>
              <a:rPr lang="nl-NL" sz="6500" dirty="0"/>
              <a:t>) factoren wat maakte dat dit wel of niet lukte.</a:t>
            </a:r>
          </a:p>
          <a:p>
            <a:pPr marL="0" indent="0">
              <a:buNone/>
            </a:pPr>
            <a:endParaRPr lang="nl-NL" sz="8000" b="1" dirty="0"/>
          </a:p>
          <a:p>
            <a:pPr marL="0" indent="0">
              <a:buNone/>
            </a:pPr>
            <a:r>
              <a:rPr lang="nl-NL" sz="7400" dirty="0"/>
              <a:t/>
            </a:r>
            <a:br>
              <a:rPr lang="nl-NL" sz="7400" dirty="0"/>
            </a:br>
            <a:endParaRPr lang="nl-NL" sz="74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7F3AA8A-C350-43DF-A055-A08B9CFFD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2C1C-8F2E-4CC9-BDAE-048E9FB2BFA6}" type="slidenum">
              <a:rPr lang="nl-NL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pPr/>
              <a:t>14</a:t>
            </a:fld>
            <a:endParaRPr lang="nl-NL" dirty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245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3C162A-05C2-430A-A170-5AED6C121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560" y="188641"/>
            <a:ext cx="5544616" cy="1110018"/>
          </a:xfrm>
        </p:spPr>
        <p:txBody>
          <a:bodyPr/>
          <a:lstStyle/>
          <a:p>
            <a:r>
              <a:rPr lang="en-US" sz="4000" dirty="0" err="1"/>
              <a:t>Plenaire</a:t>
            </a:r>
            <a:r>
              <a:rPr lang="en-US" sz="4000" dirty="0"/>
              <a:t> </a:t>
            </a:r>
            <a:r>
              <a:rPr lang="en-US" sz="4000" dirty="0" err="1"/>
              <a:t>terugkoppeling</a:t>
            </a:r>
            <a:endParaRPr lang="nl-NL" sz="4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23E2C8-939C-4DA6-8132-6CF21ED33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544" y="1412776"/>
            <a:ext cx="7632848" cy="3744416"/>
          </a:xfrm>
          <a:solidFill>
            <a:schemeClr val="tx2">
              <a:lumMod val="20000"/>
              <a:lumOff val="80000"/>
              <a:alpha val="65000"/>
            </a:schemeClr>
          </a:solidFill>
        </p:spPr>
        <p:txBody>
          <a:bodyPr>
            <a:normAutofit fontScale="40000" lnSpcReduction="20000"/>
          </a:bodyPr>
          <a:lstStyle/>
          <a:p>
            <a:pPr marL="490538" indent="0">
              <a:buNone/>
            </a:pPr>
            <a:endParaRPr lang="nl-NL" dirty="0"/>
          </a:p>
          <a:p>
            <a:r>
              <a:rPr lang="nl-NL" sz="4200" dirty="0"/>
              <a:t>Wanneer is het gelukt om met veel wisselend personeel toch persoonsgerichte zorg te verlenen en wanneer niet? </a:t>
            </a:r>
          </a:p>
          <a:p>
            <a:r>
              <a:rPr lang="nl-NL" sz="4200" dirty="0"/>
              <a:t>Wat waren de omgevingsfactoren dat het wel/niet lukte?</a:t>
            </a:r>
            <a:r>
              <a:rPr lang="nl-NL" sz="8000" dirty="0"/>
              <a:t/>
            </a:r>
            <a:br>
              <a:rPr lang="nl-NL" sz="8000" dirty="0"/>
            </a:br>
            <a:endParaRPr lang="nl-NL" sz="8000" dirty="0"/>
          </a:p>
          <a:p>
            <a:endParaRPr lang="nl-NL" sz="8000" dirty="0"/>
          </a:p>
          <a:p>
            <a:pPr marL="0" indent="0">
              <a:buNone/>
            </a:pPr>
            <a:r>
              <a:rPr lang="nl-NL" sz="7400" dirty="0"/>
              <a:t/>
            </a:r>
            <a:br>
              <a:rPr lang="nl-NL" sz="7400" dirty="0"/>
            </a:br>
            <a:endParaRPr lang="nl-NL" sz="74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7F3AA8A-C350-43DF-A055-A08B9CFFD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2C1C-8F2E-4CC9-BDAE-048E9FB2BFA6}" type="slidenum">
              <a:rPr lang="nl-NL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pPr/>
              <a:t>15</a:t>
            </a:fld>
            <a:endParaRPr lang="nl-NL" dirty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480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5FBEC6F-0417-4C1A-A877-A3C289BC1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000" y="230068"/>
            <a:ext cx="5580000" cy="738664"/>
          </a:xfrm>
        </p:spPr>
        <p:txBody>
          <a:bodyPr/>
          <a:lstStyle/>
          <a:p>
            <a:r>
              <a:rPr lang="nl-NL" sz="3600" dirty="0"/>
              <a:t/>
            </a:r>
            <a:br>
              <a:rPr lang="nl-NL" sz="3600" dirty="0"/>
            </a:br>
            <a:r>
              <a:rPr lang="nl-NL" sz="3600" dirty="0"/>
              <a:t/>
            </a:r>
            <a:br>
              <a:rPr lang="nl-NL" sz="3600" dirty="0"/>
            </a:br>
            <a:r>
              <a:rPr lang="nl-NL" sz="3600" dirty="0" err="1"/>
              <a:t>Mentimeter</a:t>
            </a:r>
            <a:r>
              <a:rPr lang="nl-NL" sz="3600" dirty="0"/>
              <a:t> en tip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64AE06-B701-4AD4-980C-FCC5ED10C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000" y="2170996"/>
            <a:ext cx="7884000" cy="3805004"/>
          </a:xfrm>
          <a:solidFill>
            <a:schemeClr val="tx2">
              <a:lumMod val="20000"/>
              <a:lumOff val="80000"/>
              <a:alpha val="65000"/>
            </a:schemeClr>
          </a:solidFill>
        </p:spPr>
        <p:txBody>
          <a:bodyPr>
            <a:normAutofit/>
          </a:bodyPr>
          <a:lstStyle/>
          <a:p>
            <a:r>
              <a:rPr lang="nl-NL" dirty="0" smtClean="0"/>
              <a:t>Tip van de week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Taal</a:t>
            </a:r>
            <a:r>
              <a:rPr lang="en-US" dirty="0" smtClean="0"/>
              <a:t>, door de </a:t>
            </a:r>
            <a:r>
              <a:rPr lang="en-US" dirty="0" err="1" smtClean="0"/>
              <a:t>ogen</a:t>
            </a:r>
            <a:r>
              <a:rPr lang="en-US" dirty="0" smtClean="0"/>
              <a:t> van de </a:t>
            </a:r>
            <a:r>
              <a:rPr lang="en-US" dirty="0" err="1" smtClean="0"/>
              <a:t>bewoner</a:t>
            </a:r>
            <a:r>
              <a:rPr lang="en-US" dirty="0" smtClean="0"/>
              <a:t>,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is de </a:t>
            </a:r>
            <a:r>
              <a:rPr lang="en-US" dirty="0" err="1" smtClean="0"/>
              <a:t>sleutel</a:t>
            </a:r>
            <a:r>
              <a:rPr lang="en-US" dirty="0" smtClean="0"/>
              <a:t> tot </a:t>
            </a:r>
            <a:r>
              <a:rPr lang="en-US" dirty="0" err="1" smtClean="0"/>
              <a:t>succes</a:t>
            </a:r>
            <a:r>
              <a:rPr lang="en-US" dirty="0" smtClean="0"/>
              <a:t>!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DAE8550-BACF-4CB7-80E9-C7DC2BDE3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06000" y="6027421"/>
            <a:ext cx="5832000" cy="252000"/>
          </a:xfrm>
        </p:spPr>
        <p:txBody>
          <a:bodyPr/>
          <a:lstStyle/>
          <a:p>
            <a:fld id="{46C02C1C-8F2E-4CC9-BDAE-048E9FB2BFA6}" type="slidenum">
              <a:rPr lang="nl-NL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pPr/>
              <a:t>16</a:t>
            </a:fld>
            <a:endParaRPr lang="nl-NL" dirty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311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7EFFE5-AB2A-49DC-B598-E7DEE2820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000" y="230068"/>
            <a:ext cx="5580000" cy="738664"/>
          </a:xfrm>
        </p:spPr>
        <p:txBody>
          <a:bodyPr/>
          <a:lstStyle/>
          <a:p>
            <a:r>
              <a:rPr lang="nl-NL" sz="3600" dirty="0"/>
              <a:t>Afsluiting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F04A55-FD54-414C-B3E8-2912B1BED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239" y="2171700"/>
            <a:ext cx="7883525" cy="3345532"/>
          </a:xfrm>
          <a:solidFill>
            <a:schemeClr val="tx2">
              <a:lumMod val="20000"/>
              <a:lumOff val="80000"/>
              <a:alpha val="65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nl-NL" dirty="0"/>
              <a:t>Inspirerende bijeenkomst</a:t>
            </a:r>
            <a:r>
              <a:rPr lang="nl-NL" dirty="0" smtClean="0"/>
              <a:t>?</a:t>
            </a:r>
          </a:p>
          <a:p>
            <a:r>
              <a:rPr lang="en-US" dirty="0" err="1" smtClean="0"/>
              <a:t>Volgende</a:t>
            </a:r>
            <a:r>
              <a:rPr lang="en-US" dirty="0" smtClean="0"/>
              <a:t> </a:t>
            </a:r>
            <a:r>
              <a:rPr lang="en-US" dirty="0" err="1" smtClean="0"/>
              <a:t>bijeenkomst</a:t>
            </a:r>
            <a:r>
              <a:rPr lang="en-US" dirty="0" smtClean="0"/>
              <a:t> </a:t>
            </a:r>
            <a:r>
              <a:rPr lang="en-US" dirty="0" err="1" smtClean="0"/>
              <a:t>deel</a:t>
            </a:r>
            <a:r>
              <a:rPr lang="en-US" dirty="0" smtClean="0"/>
              <a:t> twee van de </a:t>
            </a:r>
            <a:r>
              <a:rPr lang="en-US" dirty="0" err="1" smtClean="0"/>
              <a:t>vijfluik</a:t>
            </a:r>
            <a:r>
              <a:rPr lang="en-US" dirty="0" smtClean="0"/>
              <a:t> : 18 </a:t>
            </a:r>
            <a:r>
              <a:rPr lang="en-US" dirty="0" err="1" smtClean="0"/>
              <a:t>mei</a:t>
            </a:r>
            <a:r>
              <a:rPr lang="en-US" dirty="0" smtClean="0"/>
              <a:t> 19.00-20.30</a:t>
            </a:r>
            <a:endParaRPr lang="nl-NL" dirty="0"/>
          </a:p>
          <a:p>
            <a:r>
              <a:rPr lang="nl-NL" dirty="0"/>
              <a:t>E</a:t>
            </a:r>
            <a:r>
              <a:rPr lang="nl-NL" dirty="0" smtClean="0"/>
              <a:t>valuatieformulier </a:t>
            </a:r>
            <a:r>
              <a:rPr lang="nl-NL" dirty="0" err="1"/>
              <a:t>svp</a:t>
            </a:r>
            <a:r>
              <a:rPr lang="nl-NL" dirty="0"/>
              <a:t> </a:t>
            </a:r>
            <a:r>
              <a:rPr lang="nl-NL" dirty="0" smtClean="0"/>
              <a:t>invullen </a:t>
            </a:r>
            <a:r>
              <a:rPr lang="nl-NL" dirty="0"/>
              <a:t>(ook voor </a:t>
            </a:r>
            <a:r>
              <a:rPr lang="nl-NL" dirty="0" smtClean="0"/>
              <a:t>accreditatie)</a:t>
            </a:r>
            <a:endParaRPr lang="nl-NL" dirty="0"/>
          </a:p>
          <a:p>
            <a:endParaRPr lang="nl-NL" dirty="0"/>
          </a:p>
          <a:p>
            <a:r>
              <a:rPr lang="nl-NL" dirty="0"/>
              <a:t>Ben je nog geen lid van V&amp;VN? Wordt lid! </a:t>
            </a:r>
            <a:r>
              <a:rPr lang="nl-NL" dirty="0">
                <a:solidFill>
                  <a:schemeClr val="bg1">
                    <a:lumMod val="75000"/>
                  </a:schemeClr>
                </a:solidFill>
              </a:rPr>
              <a:t>74 euro, inclusie kwaliteitsregister</a:t>
            </a:r>
          </a:p>
          <a:p>
            <a:r>
              <a:rPr lang="nl-NL" dirty="0"/>
              <a:t>Word lid van de afdeling G&amp;G! </a:t>
            </a:r>
            <a:r>
              <a:rPr lang="nl-NL" dirty="0">
                <a:solidFill>
                  <a:schemeClr val="bg1">
                    <a:lumMod val="75000"/>
                  </a:schemeClr>
                </a:solidFill>
              </a:rPr>
              <a:t>20 euro extra</a:t>
            </a:r>
          </a:p>
          <a:p>
            <a:r>
              <a:rPr lang="nl-NL" dirty="0"/>
              <a:t>Via ‘vakgroep beheren’ kruis je ons netwerk aan</a:t>
            </a:r>
          </a:p>
          <a:p>
            <a:r>
              <a:rPr lang="nl-NL" dirty="0"/>
              <a:t>En mail ons! 	</a:t>
            </a:r>
            <a:r>
              <a:rPr lang="nl-NL" dirty="0" smtClean="0">
                <a:solidFill>
                  <a:schemeClr val="accent2"/>
                </a:solidFill>
              </a:rPr>
              <a:t>netwerkverpleeghuisverpleegkundigen@venvn.nl</a:t>
            </a:r>
            <a:endParaRPr lang="en-GB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7E1F45D-30EE-4525-A2AA-D9DD1498D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06000" y="6027421"/>
            <a:ext cx="5832000" cy="252000"/>
          </a:xfrm>
        </p:spPr>
        <p:txBody>
          <a:bodyPr/>
          <a:lstStyle/>
          <a:p>
            <a:fld id="{46C02C1C-8F2E-4CC9-BDAE-048E9FB2BFA6}" type="slidenum">
              <a:rPr lang="nl-NL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pPr/>
              <a:t>17</a:t>
            </a:fld>
            <a:endParaRPr lang="nl-NL" dirty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7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1484784"/>
            <a:ext cx="6588112" cy="1368152"/>
          </a:xfrm>
        </p:spPr>
        <p:txBody>
          <a:bodyPr/>
          <a:lstStyle/>
          <a:p>
            <a:r>
              <a:rPr lang="en-US" dirty="0" err="1" smtClean="0"/>
              <a:t>Bedankt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je </a:t>
            </a:r>
            <a:r>
              <a:rPr lang="en-US" dirty="0" err="1" smtClean="0"/>
              <a:t>aanwezigheid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input!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2C1C-8F2E-4CC9-BDAE-048E9FB2BFA6}" type="slidenum">
              <a:rPr lang="nl-NL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pPr/>
              <a:t>18</a:t>
            </a:fld>
            <a:endParaRPr lang="nl-NL" dirty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667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Welkom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 smtClean="0"/>
              <a:t>	Netwerk </a:t>
            </a:r>
            <a:r>
              <a:rPr lang="nl-NL" dirty="0"/>
              <a:t>verpleegkundigen in het verpleeghuis</a:t>
            </a:r>
          </a:p>
          <a:p>
            <a:pPr marL="0" indent="0" algn="ctr">
              <a:buNone/>
            </a:pPr>
            <a:r>
              <a:rPr lang="nl-NL" dirty="0" smtClean="0"/>
              <a:t>Doel</a:t>
            </a:r>
            <a:r>
              <a:rPr lang="nl-NL" dirty="0"/>
              <a:t>:</a:t>
            </a:r>
          </a:p>
          <a:p>
            <a:pPr marL="0" indent="0" algn="ctr">
              <a:buNone/>
            </a:pPr>
            <a:r>
              <a:rPr lang="nl-NL" dirty="0" smtClean="0"/>
              <a:t>	Brainstormen </a:t>
            </a:r>
            <a:r>
              <a:rPr lang="nl-NL" dirty="0"/>
              <a:t>over persoonsgerichte zorg, </a:t>
            </a:r>
            <a:endParaRPr lang="nl-NL" dirty="0" smtClean="0"/>
          </a:p>
          <a:p>
            <a:pPr marL="0" indent="0" algn="ctr">
              <a:buNone/>
            </a:pPr>
            <a:r>
              <a:rPr lang="nl-NL" dirty="0"/>
              <a:t> </a:t>
            </a:r>
            <a:r>
              <a:rPr lang="nl-NL" dirty="0" smtClean="0"/>
              <a:t>      ideeën meenemen </a:t>
            </a:r>
            <a:r>
              <a:rPr lang="nl-NL" dirty="0"/>
              <a:t>naar de afdeling.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2C1C-8F2E-4CC9-BDAE-048E9FB2BFA6}" type="slidenum">
              <a:rPr lang="nl-NL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pPr/>
              <a:t>2</a:t>
            </a:fld>
            <a:endParaRPr lang="nl-NL" dirty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386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3C162A-05C2-430A-A170-5AED6C121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Programma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23E2C8-939C-4DA6-8132-6CF21ED33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584" y="1412776"/>
            <a:ext cx="7776864" cy="4032448"/>
          </a:xfrm>
          <a:solidFill>
            <a:schemeClr val="tx2">
              <a:lumMod val="20000"/>
              <a:lumOff val="80000"/>
              <a:alpha val="65000"/>
            </a:schemeClr>
          </a:solidFill>
        </p:spPr>
        <p:txBody>
          <a:bodyPr>
            <a:normAutofit fontScale="25000" lnSpcReduction="20000"/>
          </a:bodyPr>
          <a:lstStyle/>
          <a:p>
            <a:pPr marL="490538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en-US" sz="7400" dirty="0"/>
              <a:t>Welkom</a:t>
            </a:r>
            <a:endParaRPr lang="nl-NL" sz="7400" dirty="0"/>
          </a:p>
          <a:p>
            <a:pPr marL="0" indent="0">
              <a:buNone/>
            </a:pPr>
            <a:r>
              <a:rPr lang="en-US" sz="7400" dirty="0" err="1"/>
              <a:t>Doel</a:t>
            </a:r>
            <a:endParaRPr lang="nl-NL" sz="7400" dirty="0"/>
          </a:p>
          <a:p>
            <a:pPr marL="0" indent="0">
              <a:buNone/>
            </a:pPr>
            <a:r>
              <a:rPr lang="en-US" sz="7400" dirty="0" err="1"/>
              <a:t>Mentimeter</a:t>
            </a:r>
            <a:endParaRPr lang="nl-NL" sz="7400" dirty="0"/>
          </a:p>
          <a:p>
            <a:pPr marL="0" indent="0">
              <a:buNone/>
            </a:pPr>
            <a:r>
              <a:rPr lang="nl-NL" sz="7400" dirty="0"/>
              <a:t>Inleiding </a:t>
            </a:r>
            <a:r>
              <a:rPr lang="nl-NL" sz="7400" dirty="0" err="1"/>
              <a:t>persoongerichte</a:t>
            </a:r>
            <a:r>
              <a:rPr lang="nl-NL" sz="7400" dirty="0"/>
              <a:t> zorg</a:t>
            </a:r>
          </a:p>
          <a:p>
            <a:pPr marL="0" indent="0">
              <a:buNone/>
            </a:pPr>
            <a:r>
              <a:rPr lang="nl-NL" sz="7400" dirty="0"/>
              <a:t>Spreker Miranda van Bussel</a:t>
            </a:r>
          </a:p>
          <a:p>
            <a:pPr marL="0" indent="0">
              <a:buNone/>
            </a:pPr>
            <a:r>
              <a:rPr lang="nl-NL" sz="7400" dirty="0"/>
              <a:t>In groepjes uiteen</a:t>
            </a:r>
          </a:p>
          <a:p>
            <a:pPr marL="0" indent="0">
              <a:buNone/>
            </a:pPr>
            <a:r>
              <a:rPr lang="nl-NL" sz="7400" dirty="0"/>
              <a:t>Plenaire terugkoppeling</a:t>
            </a:r>
          </a:p>
          <a:p>
            <a:pPr marL="0" indent="0">
              <a:buNone/>
            </a:pPr>
            <a:r>
              <a:rPr lang="nl-NL" sz="7400" dirty="0" err="1"/>
              <a:t>Mentimeter</a:t>
            </a:r>
            <a:endParaRPr lang="nl-NL" sz="7400" dirty="0"/>
          </a:p>
          <a:p>
            <a:pPr marL="0" indent="0">
              <a:buNone/>
            </a:pPr>
            <a:r>
              <a:rPr lang="nl-NL" sz="7400" dirty="0"/>
              <a:t>Tip</a:t>
            </a:r>
          </a:p>
          <a:p>
            <a:pPr marL="0" indent="0">
              <a:buNone/>
            </a:pPr>
            <a:r>
              <a:rPr lang="nl-NL" sz="7400" dirty="0"/>
              <a:t>Evaluatie en afsluiting</a:t>
            </a:r>
            <a:br>
              <a:rPr lang="nl-NL" sz="7400" dirty="0"/>
            </a:br>
            <a:r>
              <a:rPr lang="nl-NL" sz="7400" dirty="0"/>
              <a:t/>
            </a:r>
            <a:br>
              <a:rPr lang="nl-NL" sz="7400" dirty="0"/>
            </a:br>
            <a:endParaRPr lang="nl-NL" sz="74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7F3AA8A-C350-43DF-A055-A08B9CFFD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2C1C-8F2E-4CC9-BDAE-048E9FB2BFA6}" type="slidenum">
              <a:rPr lang="nl-NL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pPr/>
              <a:t>3</a:t>
            </a:fld>
            <a:endParaRPr lang="nl-NL" dirty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703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6A8100-C437-411D-B8C3-81C6A2207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/>
              <a:t>Persoonsgerichte zorg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087268-CD6D-4680-B038-AFDDB5940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000" y="1755882"/>
            <a:ext cx="7884000" cy="390536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lvl="0"/>
            <a:r>
              <a:rPr lang="nl-NL" dirty="0"/>
              <a:t>Compassie: de cliënt ervaart nabijheid, vertrouwen, aandacht en begrip</a:t>
            </a:r>
          </a:p>
          <a:p>
            <a:pPr lvl="0"/>
            <a:r>
              <a:rPr lang="nl-NL" dirty="0"/>
              <a:t>Uniek zijn: de cliënt wordt als mens gezien met een persoonlijke context die ertoe doet en een eigen identiteit die tot zijn recht mag komen;</a:t>
            </a:r>
          </a:p>
          <a:p>
            <a:pPr lvl="0"/>
            <a:r>
              <a:rPr lang="nl-NL" dirty="0"/>
              <a:t>Autonomie: de cliënt heeft de mogelijkheid tot eigen regie over leven en welbevinden, ook als het gaat om palliatieve zorg;</a:t>
            </a:r>
          </a:p>
          <a:p>
            <a:pPr lvl="0"/>
            <a:r>
              <a:rPr lang="nl-NL" dirty="0"/>
              <a:t>Samen beslissen: In overleg met bewoner en haar naasten worden </a:t>
            </a:r>
            <a:r>
              <a:rPr lang="nl-NL" dirty="0" smtClean="0"/>
              <a:t>afspraken</a:t>
            </a:r>
            <a:r>
              <a:rPr lang="nl-NL" dirty="0"/>
              <a:t> </a:t>
            </a:r>
            <a:r>
              <a:rPr lang="nl-NL" dirty="0" smtClean="0"/>
              <a:t>gemaakt </a:t>
            </a:r>
            <a:r>
              <a:rPr lang="nl-NL" dirty="0"/>
              <a:t>over zorg, behandeling en ondersteuning die vastgelegd worden in het </a:t>
            </a:r>
            <a:r>
              <a:rPr lang="nl-NL" dirty="0" err="1"/>
              <a:t>zorgleefplan</a:t>
            </a:r>
            <a:r>
              <a:rPr lang="nl-NL" dirty="0"/>
              <a:t>.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D35C00E-23D2-44D5-85F5-EA37D6CFC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2C1C-8F2E-4CC9-BDAE-048E9FB2BFA6}" type="slidenum">
              <a:rPr lang="nl-NL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pPr/>
              <a:t>4</a:t>
            </a:fld>
            <a:endParaRPr lang="nl-NL" dirty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89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Persoonsgerichte</a:t>
            </a:r>
            <a:r>
              <a:rPr lang="en-US" sz="4000" dirty="0"/>
              <a:t> </a:t>
            </a:r>
            <a:r>
              <a:rPr lang="en-US" sz="4000" dirty="0" err="1"/>
              <a:t>zorg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Drie</a:t>
            </a:r>
            <a:r>
              <a:rPr lang="en-US" dirty="0" smtClean="0"/>
              <a:t> </a:t>
            </a:r>
            <a:r>
              <a:rPr lang="en-US" dirty="0" err="1" smtClean="0"/>
              <a:t>dimensies</a:t>
            </a:r>
            <a:r>
              <a:rPr lang="en-US" dirty="0" smtClean="0"/>
              <a:t> van </a:t>
            </a:r>
            <a:r>
              <a:rPr lang="en-US" dirty="0" err="1" smtClean="0"/>
              <a:t>professionaliteit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Vakbekwaamheid</a:t>
            </a:r>
            <a:endParaRPr lang="en-US" dirty="0" smtClean="0"/>
          </a:p>
          <a:p>
            <a:pPr lvl="1"/>
            <a:r>
              <a:rPr lang="en-US" dirty="0" err="1" smtClean="0"/>
              <a:t>Lerend</a:t>
            </a:r>
            <a:r>
              <a:rPr lang="en-US" dirty="0" smtClean="0"/>
              <a:t> </a:t>
            </a:r>
            <a:r>
              <a:rPr lang="en-US" dirty="0" err="1" smtClean="0"/>
              <a:t>vermogen</a:t>
            </a:r>
            <a:endParaRPr lang="en-US" dirty="0" smtClean="0"/>
          </a:p>
          <a:p>
            <a:pPr lvl="1"/>
            <a:r>
              <a:rPr lang="en-US" dirty="0" err="1" smtClean="0"/>
              <a:t>Samenlerend</a:t>
            </a:r>
            <a:r>
              <a:rPr lang="en-US" dirty="0" smtClean="0"/>
              <a:t> </a:t>
            </a:r>
            <a:r>
              <a:rPr lang="en-US" dirty="0" err="1" smtClean="0"/>
              <a:t>vermogen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2C1C-8F2E-4CC9-BDAE-048E9FB2BFA6}" type="slidenum">
              <a:rPr lang="nl-NL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pPr/>
              <a:t>5</a:t>
            </a:fld>
            <a:endParaRPr lang="nl-NL" dirty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000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4756" y="321211"/>
            <a:ext cx="10762488" cy="1207008"/>
          </a:xfrm>
        </p:spPr>
        <p:txBody>
          <a:bodyPr>
            <a:normAutofit/>
          </a:bodyPr>
          <a:lstStyle/>
          <a:p>
            <a:r>
              <a:rPr lang="de-DE">
                <a:ea typeface="Calibri Light"/>
                <a:cs typeface="Calibri Light"/>
              </a:rPr>
              <a:t>Persoonsgerichte zorg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82268" y="1491643"/>
            <a:ext cx="9427464" cy="72237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e-DE">
                <a:cs typeface="Calibri"/>
              </a:rPr>
              <a:t>HOE DAN??!!!</a:t>
            </a:r>
            <a:endParaRPr lang="de-DE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28883535-C370-B3AE-F11E-230900EE8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46" r="14756" b="1"/>
          <a:stretch/>
        </p:blipFill>
        <p:spPr>
          <a:xfrm>
            <a:off x="609600" y="2423680"/>
            <a:ext cx="5212080" cy="385694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6375111-306C-49EA-9DD1-79A2ED78FA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3354776"/>
            <a:ext cx="0" cy="21209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5">
            <a:extLst>
              <a:ext uri="{FF2B5EF4-FFF2-40B4-BE49-F238E27FC236}">
                <a16:creationId xmlns:a16="http://schemas.microsoft.com/office/drawing/2014/main" id="{F8AF9CE7-99B6-A8A8-4603-4D850DE5D4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13" r="7519" b="1"/>
          <a:stretch/>
        </p:blipFill>
        <p:spPr>
          <a:xfrm>
            <a:off x="6370320" y="2423040"/>
            <a:ext cx="5212080" cy="385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39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63A7CA-66CA-4C4D-8361-11E4CB750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nl-NL" sz="6000" dirty="0">
                <a:solidFill>
                  <a:schemeClr val="bg1"/>
                </a:solidFill>
                <a:cs typeface="Calibri Light"/>
              </a:rPr>
              <a:t>Project beloop en </a:t>
            </a:r>
            <a:r>
              <a:rPr lang="nl-NL" sz="6000" dirty="0" err="1">
                <a:solidFill>
                  <a:schemeClr val="bg1"/>
                </a:solidFill>
                <a:cs typeface="Calibri Light"/>
              </a:rPr>
              <a:t>lessons</a:t>
            </a:r>
            <a:r>
              <a:rPr lang="nl-NL" sz="6000" dirty="0">
                <a:solidFill>
                  <a:schemeClr val="bg1"/>
                </a:solidFill>
                <a:cs typeface="Calibri Light"/>
              </a:rPr>
              <a:t> </a:t>
            </a:r>
            <a:r>
              <a:rPr lang="nl-NL" sz="6000" dirty="0" err="1">
                <a:solidFill>
                  <a:schemeClr val="bg1"/>
                </a:solidFill>
                <a:cs typeface="Calibri Light"/>
              </a:rPr>
              <a:t>learned</a:t>
            </a:r>
            <a:r>
              <a:rPr lang="nl-NL" sz="6000" dirty="0">
                <a:solidFill>
                  <a:schemeClr val="bg1"/>
                </a:solidFill>
                <a:cs typeface="Calibri Light"/>
              </a:rPr>
              <a:t> </a:t>
            </a:r>
            <a:r>
              <a:rPr lang="nl-NL" sz="6000" dirty="0" err="1">
                <a:solidFill>
                  <a:schemeClr val="bg1"/>
                </a:solidFill>
                <a:cs typeface="Calibri Light"/>
              </a:rPr>
              <a:t>to</a:t>
            </a:r>
            <a:r>
              <a:rPr lang="nl-NL" sz="6000" dirty="0">
                <a:solidFill>
                  <a:schemeClr val="bg1"/>
                </a:solidFill>
                <a:cs typeface="Calibri Light"/>
              </a:rPr>
              <a:t> share</a:t>
            </a:r>
            <a:endParaRPr lang="nl-NL" sz="6000" dirty="0">
              <a:solidFill>
                <a:schemeClr val="bg1"/>
              </a:solidFill>
            </a:endParaRP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6D62D631-E1AE-02FE-416B-C7CE341396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7041092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993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2391B7E-40B7-8960-BC52-7FDB7E88F4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747" r="-3" b="5884"/>
          <a:stretch/>
        </p:blipFill>
        <p:spPr>
          <a:xfrm>
            <a:off x="-4243" y="10"/>
            <a:ext cx="12196243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9A971E0-E7FB-4A52-2138-06DEF52D0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nl-NL" sz="3600">
                <a:ea typeface="+mj-lt"/>
                <a:cs typeface="+mj-lt"/>
              </a:rPr>
              <a:t>Verwerking in het persoonlijk zorgplan toe en nu kan van invloed zijn op bewustwording van eigen handelen</a:t>
            </a:r>
            <a:endParaRPr lang="nl-NL" sz="36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7F30AA12-A769-2ED4-712A-5E203F4A9C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0158666"/>
              </p:ext>
            </p:extLst>
          </p:nvPr>
        </p:nvGraphicFramePr>
        <p:xfrm>
          <a:off x="643467" y="1782981"/>
          <a:ext cx="10905066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978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4F13F0-7178-ED59-C1C0-36B642D69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ea typeface="+mj-lt"/>
                <a:cs typeface="+mj-lt"/>
              </a:rPr>
              <a:t>Persoonsgerichte zorg beschrijven in het zorgplan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4CF376-FC57-28BA-E9F5-C714D0F8E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588" y="188249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b="1" i="1" dirty="0">
                <a:solidFill>
                  <a:srgbClr val="00B0F0"/>
                </a:solidFill>
                <a:ea typeface="+mn-lt"/>
                <a:cs typeface="+mn-lt"/>
              </a:rPr>
              <a:t>Netwerk/ mantelzorg</a:t>
            </a:r>
            <a:endParaRPr lang="en-US" dirty="0">
              <a:solidFill>
                <a:srgbClr val="00B0F0"/>
              </a:solidFill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b="1" dirty="0">
                <a:solidFill>
                  <a:srgbClr val="00B050"/>
                </a:solidFill>
                <a:ea typeface="+mn-lt"/>
                <a:cs typeface="+mn-lt"/>
              </a:rPr>
              <a:t>Seksualiteit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b="1" dirty="0">
                <a:solidFill>
                  <a:srgbClr val="002060"/>
                </a:solidFill>
                <a:ea typeface="+mn-lt"/>
                <a:cs typeface="+mn-lt"/>
              </a:rPr>
              <a:t>Sociaal contact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b="1" dirty="0">
                <a:solidFill>
                  <a:srgbClr val="FF0000"/>
                </a:solidFill>
                <a:ea typeface="+mn-lt"/>
                <a:cs typeface="+mn-lt"/>
              </a:rPr>
              <a:t>Rouw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b="1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Rolverandering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b="1" dirty="0">
                <a:solidFill>
                  <a:srgbClr val="7030A0"/>
                </a:solidFill>
                <a:ea typeface="+mn-lt"/>
                <a:cs typeface="+mn-lt"/>
              </a:rPr>
              <a:t>Spiritualiteit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b="1" dirty="0">
                <a:solidFill>
                  <a:srgbClr val="00B050"/>
                </a:solidFill>
                <a:ea typeface="+mn-lt"/>
                <a:cs typeface="+mn-lt"/>
              </a:rPr>
              <a:t>Persoonlijke zorg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b="1" dirty="0">
                <a:solidFill>
                  <a:srgbClr val="00B0F0"/>
                </a:solidFill>
                <a:ea typeface="+mn-lt"/>
                <a:cs typeface="+mn-lt"/>
              </a:rPr>
              <a:t>Persoonlijke groei</a:t>
            </a:r>
            <a:endParaRPr lang="en-US" dirty="0">
              <a:solidFill>
                <a:srgbClr val="00B0F0"/>
              </a:solidFill>
              <a:ea typeface="+mn-lt"/>
              <a:cs typeface="+mn-lt"/>
            </a:endParaRPr>
          </a:p>
          <a:p>
            <a:endParaRPr lang="nl-NL" dirty="0">
              <a:cs typeface="Calibri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1CA70CB-0C5A-A4E7-83EE-675DED7B87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3322019"/>
              </p:ext>
            </p:extLst>
          </p:nvPr>
        </p:nvGraphicFramePr>
        <p:xfrm>
          <a:off x="6914560" y="2930984"/>
          <a:ext cx="3305859" cy="302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Afbeelding 12" descr="Afbeelding met illustratie&#10;&#10;Automatisch gegenereerde beschrijving">
            <a:extLst>
              <a:ext uri="{FF2B5EF4-FFF2-40B4-BE49-F238E27FC236}">
                <a16:creationId xmlns:a16="http://schemas.microsoft.com/office/drawing/2014/main" id="{713D5C48-022A-ECA9-8EDE-219FA117F2A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901" t="1245" b="1"/>
          <a:stretch/>
        </p:blipFill>
        <p:spPr>
          <a:xfrm>
            <a:off x="9606985" y="2419193"/>
            <a:ext cx="1047750" cy="1219628"/>
          </a:xfrm>
          <a:prstGeom prst="rect">
            <a:avLst/>
          </a:prstGeom>
        </p:spPr>
      </p:pic>
      <p:pic>
        <p:nvPicPr>
          <p:cNvPr id="15" name="Afbeelding 14" descr="Afbeelding met tekst&#10;&#10;Automatisch gegenereerde beschrijving">
            <a:extLst>
              <a:ext uri="{FF2B5EF4-FFF2-40B4-BE49-F238E27FC236}">
                <a16:creationId xmlns:a16="http://schemas.microsoft.com/office/drawing/2014/main" id="{93913D3E-776A-9446-3ED8-2E8DA01327D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010" t="-1089" r="14484" b="-641"/>
          <a:stretch/>
        </p:blipFill>
        <p:spPr>
          <a:xfrm>
            <a:off x="9849891" y="4549559"/>
            <a:ext cx="1207457" cy="101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5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lans">
  <a:themeElements>
    <a:clrScheme name="Kleuren Vilans PP">
      <a:dk1>
        <a:sysClr val="windowText" lastClr="000000"/>
      </a:dk1>
      <a:lt1>
        <a:sysClr val="window" lastClr="FFFFFF"/>
      </a:lt1>
      <a:dk2>
        <a:srgbClr val="E63E49"/>
      </a:dk2>
      <a:lt2>
        <a:srgbClr val="E2007A"/>
      </a:lt2>
      <a:accent1>
        <a:srgbClr val="C4C700"/>
      </a:accent1>
      <a:accent2>
        <a:srgbClr val="009EE0"/>
      </a:accent2>
      <a:accent3>
        <a:srgbClr val="008A89"/>
      </a:accent3>
      <a:accent4>
        <a:srgbClr val="003882"/>
      </a:accent4>
      <a:accent5>
        <a:srgbClr val="59A627"/>
      </a:accent5>
      <a:accent6>
        <a:srgbClr val="5E356F"/>
      </a:accent6>
      <a:hlink>
        <a:srgbClr val="000000"/>
      </a:hlink>
      <a:folHlink>
        <a:srgbClr val="000000"/>
      </a:folHlink>
    </a:clrScheme>
    <a:fontScheme name="Aangepast 1">
      <a:majorFont>
        <a:latin typeface="DINPro-Bold"/>
        <a:ea typeface=""/>
        <a:cs typeface=""/>
      </a:majorFont>
      <a:minorFont>
        <a:latin typeface="DINPro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t"/>
      <a:lstStyle>
        <a:defPPr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20000"/>
          </a:lnSpc>
          <a:defRPr dirty="0"/>
        </a:defPPr>
      </a:lstStyle>
    </a:txDef>
  </a:objectDefaults>
  <a:extraClrSchemeLst/>
  <a:custClrLst>
    <a:custClr name="groen">
      <a:srgbClr val="C3C800"/>
    </a:custClr>
    <a:custClr name="blauw">
      <a:srgbClr val="009FE3"/>
    </a:custClr>
    <a:custClr name="turqoise">
      <a:srgbClr val="008A89"/>
    </a:custClr>
    <a:custClr name="Donker blauw">
      <a:srgbClr val="003882"/>
    </a:custClr>
    <a:custClr name="appelgroen">
      <a:srgbClr val="59A627"/>
    </a:custClr>
    <a:custClr name="paars">
      <a:srgbClr val="613670"/>
    </a:custClr>
    <a:custClr name="grijs tabel">
      <a:srgbClr val="9D9D9C"/>
    </a:custClr>
    <a:custClr name="rood">
      <a:srgbClr val="E63E49"/>
    </a:custClr>
    <a:custClr name="roze">
      <a:srgbClr val="E2007A"/>
    </a:custClr>
  </a:custClrLst>
  <a:extLst>
    <a:ext uri="{05A4C25C-085E-4340-85A3-A5531E510DB2}">
      <thm15:themeFamily xmlns:thm15="http://schemas.microsoft.com/office/thememl/2012/main" name="Presentatie (blauw) Vilans.potx" id="{AE8C49B6-CD44-4CF8-B2F1-1DB5B26653A6}" vid="{62296533-5BC1-4C1E-BCE7-01CAC51670C9}"/>
    </a:ext>
  </a:extLst>
</a:theme>
</file>

<file path=ppt/theme/theme3.xml><?xml version="1.0" encoding="utf-8"?>
<a:theme xmlns:a="http://schemas.openxmlformats.org/drawingml/2006/main" name="1_Kantoorthema">
  <a:themeElements>
    <a:clrScheme name="VenVN">
      <a:dk1>
        <a:sysClr val="windowText" lastClr="000000"/>
      </a:dk1>
      <a:lt1>
        <a:sysClr val="window" lastClr="FFFFFF"/>
      </a:lt1>
      <a:dk2>
        <a:srgbClr val="954975"/>
      </a:dk2>
      <a:lt2>
        <a:srgbClr val="FFFFFF"/>
      </a:lt2>
      <a:accent1>
        <a:srgbClr val="954975"/>
      </a:accent1>
      <a:accent2>
        <a:srgbClr val="DC5034"/>
      </a:accent2>
      <a:accent3>
        <a:srgbClr val="8799D9"/>
      </a:accent3>
      <a:accent4>
        <a:srgbClr val="FF9600"/>
      </a:accent4>
      <a:accent5>
        <a:srgbClr val="9790BE"/>
      </a:accent5>
      <a:accent6>
        <a:srgbClr val="809F87"/>
      </a:accent6>
      <a:hlink>
        <a:srgbClr val="87A2D9"/>
      </a:hlink>
      <a:folHlink>
        <a:srgbClr val="954975"/>
      </a:folHlink>
    </a:clrScheme>
    <a:fontScheme name="VenV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nVN.potx" id="{5435A14F-7821-4719-98DC-C46FA46C142B}" vid="{EF31907E-E2BE-4172-9B97-ECEA580637C1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546</Words>
  <Application>Microsoft Office PowerPoint</Application>
  <PresentationFormat>Breedbeeld</PresentationFormat>
  <Paragraphs>113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18</vt:i4>
      </vt:variant>
    </vt:vector>
  </HeadingPairs>
  <TitlesOfParts>
    <vt:vector size="28" baseType="lpstr">
      <vt:lpstr>Arial</vt:lpstr>
      <vt:lpstr>Arial,Sans-Serif</vt:lpstr>
      <vt:lpstr>Calibri</vt:lpstr>
      <vt:lpstr>Calibri Light</vt:lpstr>
      <vt:lpstr>DINPro-Bold</vt:lpstr>
      <vt:lpstr>DINPro-Regular</vt:lpstr>
      <vt:lpstr>Trebuchet MS</vt:lpstr>
      <vt:lpstr>Kantoorthema</vt:lpstr>
      <vt:lpstr>Vilans</vt:lpstr>
      <vt:lpstr>1_Kantoorthema</vt:lpstr>
      <vt:lpstr>Persoonsgerichte zorg</vt:lpstr>
      <vt:lpstr>Welkom</vt:lpstr>
      <vt:lpstr>Programma</vt:lpstr>
      <vt:lpstr>Persoonsgerichte zorg</vt:lpstr>
      <vt:lpstr>Persoonsgerichte zorg</vt:lpstr>
      <vt:lpstr>Persoonsgerichte zorg</vt:lpstr>
      <vt:lpstr>Project beloop en lessons learned to share</vt:lpstr>
      <vt:lpstr>Verwerking in het persoonlijk zorgplan toe en nu kan van invloed zijn op bewustwording van eigen handelen</vt:lpstr>
      <vt:lpstr>Persoonsgerichte zorg beschrijven in het zorgplan</vt:lpstr>
      <vt:lpstr>In gesprek over …. </vt:lpstr>
      <vt:lpstr>Welkomst Gesprek &amp; Onderzoek naar vertaling in het Dossier</vt:lpstr>
      <vt:lpstr>Wat helpt?</vt:lpstr>
      <vt:lpstr>PowerPoint-presentatie</vt:lpstr>
      <vt:lpstr>In groepjes uiteen</vt:lpstr>
      <vt:lpstr>Plenaire terugkoppeling</vt:lpstr>
      <vt:lpstr>  Mentimeter en tip </vt:lpstr>
      <vt:lpstr>Afsluiting</vt:lpstr>
      <vt:lpstr>Bedankt voor je aanwezigheid en input!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Tabitha Verhoef - Verheij | VieV</dc:creator>
  <cp:lastModifiedBy>Tabitha Verhoef - Verheij | VieV</cp:lastModifiedBy>
  <cp:revision>242</cp:revision>
  <dcterms:created xsi:type="dcterms:W3CDTF">2022-03-23T12:02:28Z</dcterms:created>
  <dcterms:modified xsi:type="dcterms:W3CDTF">2022-03-25T09:57:39Z</dcterms:modified>
</cp:coreProperties>
</file>